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79" r:id="rId2"/>
  </p:sldMasterIdLst>
  <p:notesMasterIdLst>
    <p:notesMasterId r:id="rId24"/>
  </p:notesMasterIdLst>
  <p:sldIdLst>
    <p:sldId id="256" r:id="rId3"/>
    <p:sldId id="258" r:id="rId4"/>
    <p:sldId id="259" r:id="rId5"/>
    <p:sldId id="307" r:id="rId6"/>
    <p:sldId id="282" r:id="rId7"/>
    <p:sldId id="302" r:id="rId8"/>
    <p:sldId id="285" r:id="rId9"/>
    <p:sldId id="281" r:id="rId10"/>
    <p:sldId id="303" r:id="rId11"/>
    <p:sldId id="308" r:id="rId12"/>
    <p:sldId id="315" r:id="rId13"/>
    <p:sldId id="309" r:id="rId14"/>
    <p:sldId id="263" r:id="rId15"/>
    <p:sldId id="310" r:id="rId16"/>
    <p:sldId id="311" r:id="rId17"/>
    <p:sldId id="312" r:id="rId18"/>
    <p:sldId id="313" r:id="rId19"/>
    <p:sldId id="314" r:id="rId20"/>
    <p:sldId id="280" r:id="rId21"/>
    <p:sldId id="298" r:id="rId22"/>
    <p:sldId id="277" r:id="rId23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D03F"/>
    <a:srgbClr val="080808"/>
    <a:srgbClr val="5F5F5F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 autoAdjust="0"/>
    <p:restoredTop sz="70072" autoAdjust="0"/>
  </p:normalViewPr>
  <p:slideViewPr>
    <p:cSldViewPr snapToGrid="0" snapToObjects="1">
      <p:cViewPr varScale="1">
        <p:scale>
          <a:sx n="52" d="100"/>
          <a:sy n="52" d="100"/>
        </p:scale>
        <p:origin x="119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2017/6/23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横向对比</a:t>
            </a:r>
            <a:r>
              <a:rPr lang="en-US" altLang="zh-CN" baseline="0" dirty="0" smtClean="0"/>
              <a:t> —— </a:t>
            </a:r>
            <a:r>
              <a:rPr lang="zh-CN" altLang="en-US" baseline="0" dirty="0" smtClean="0"/>
              <a:t>传统线下家具销售。尽管直观</a:t>
            </a:r>
            <a:r>
              <a:rPr lang="en-US" altLang="zh-CN" baseline="0" dirty="0" smtClean="0"/>
              <a:t>……</a:t>
            </a:r>
            <a:r>
              <a:rPr lang="zh-CN" altLang="en-US" baseline="0" dirty="0" smtClean="0"/>
              <a:t>，</a:t>
            </a:r>
            <a:endParaRPr lang="en-US" altLang="zh-CN" baseline="0" dirty="0" smtClean="0"/>
          </a:p>
          <a:p>
            <a:r>
              <a:rPr lang="zh-CN" altLang="en-US" baseline="0" dirty="0" smtClean="0"/>
              <a:t>纵向对比 </a:t>
            </a:r>
            <a:r>
              <a:rPr lang="en-US" altLang="zh-CN" baseline="0" dirty="0" smtClean="0"/>
              <a:t>—— </a:t>
            </a:r>
            <a:r>
              <a:rPr lang="zh-CN" altLang="en-US" baseline="0" dirty="0" smtClean="0"/>
              <a:t>现有线上交易平台（网店）。</a:t>
            </a:r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2BAEB6-3E96-D14B-8F83-9B4359DC586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2020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5487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31493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07586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25170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88095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7425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由于素材源自于现实世界且交互基于真实场景，故该算法能够有效地提高虚拟家居展示的真实性，使用户交互具有极强的真实感。同时，由于图像素材丰富、获取容易，在一定程度上克服了纯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3D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技术渲染速度慢、模型制作复杂等缺点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4798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2724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单张复杂室内图像的灭点检测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9203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201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0218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5598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7151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6716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794" y="0"/>
            <a:ext cx="12192000" cy="6858000"/>
          </a:xfrm>
          <a:prstGeom prst="rect">
            <a:avLst/>
          </a:prstGeom>
          <a:solidFill>
            <a:srgbClr val="000000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梯形 2"/>
          <p:cNvSpPr/>
          <p:nvPr userDrawn="1"/>
        </p:nvSpPr>
        <p:spPr>
          <a:xfrm flipV="1">
            <a:off x="1912683" y="0"/>
            <a:ext cx="8368225" cy="601824"/>
          </a:xfrm>
          <a:prstGeom prst="trapezoid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8DF46"/>
              </a:solidFill>
            </a:endParaRPr>
          </a:p>
        </p:txBody>
      </p:sp>
      <p:sp>
        <p:nvSpPr>
          <p:cNvPr id="5" name="椭圆 4"/>
          <p:cNvSpPr/>
          <p:nvPr userDrawn="1"/>
        </p:nvSpPr>
        <p:spPr>
          <a:xfrm>
            <a:off x="5222957" y="1163475"/>
            <a:ext cx="1747677" cy="1747677"/>
          </a:xfrm>
          <a:prstGeom prst="ellipse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67" b="1" dirty="0">
              <a:solidFill>
                <a:schemeClr val="accent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2001453" y="3283751"/>
            <a:ext cx="8190682" cy="120032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7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zh-CN" dirty="0"/>
              <a:t>BUSINESS REPORT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5092369" y="1686447"/>
            <a:ext cx="2007261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zh-CN" dirty="0"/>
              <a:t>LOGO</a:t>
            </a:r>
          </a:p>
          <a:p>
            <a:pPr lvl="0"/>
            <a:r>
              <a:rPr lang="en-US" altLang="zh-CN" dirty="0"/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895332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1AADA8-982B-4536-87EC-4A00D1C6658A}" type="datetimeFigureOut">
              <a:rPr lang="zh-CN" altLang="en-US" smtClean="0"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58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语句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 userDrawn="1"/>
        </p:nvSpPr>
        <p:spPr>
          <a:xfrm>
            <a:off x="882397" y="1504245"/>
            <a:ext cx="713677" cy="166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sz="12800" dirty="0">
                <a:solidFill>
                  <a:schemeClr val="bg1"/>
                </a:solidFill>
              </a:rPr>
              <a:t>“</a:t>
            </a:r>
            <a:endParaRPr kumimoji="1" lang="zh-CN" altLang="en-US" sz="12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6067350" y="3282767"/>
            <a:ext cx="1098213" cy="166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sz="12800" dirty="0">
                <a:solidFill>
                  <a:schemeClr val="bg1"/>
                </a:solidFill>
              </a:rPr>
              <a:t>”</a:t>
            </a:r>
            <a:endParaRPr kumimoji="1" lang="zh-CN" altLang="en-US" sz="12800" dirty="0">
              <a:solidFill>
                <a:schemeClr val="bg1"/>
              </a:solidFill>
            </a:endParaRPr>
          </a:p>
        </p:txBody>
      </p:sp>
      <p:sp>
        <p:nvSpPr>
          <p:cNvPr id="5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1712127" y="1930089"/>
            <a:ext cx="8190682" cy="135267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/>
            </a:lvl1pPr>
          </a:lstStyle>
          <a:p>
            <a:pPr lvl="0"/>
            <a:r>
              <a:rPr lang="zh-CN" altLang="en-US" dirty="0"/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10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482394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793" y="503854"/>
            <a:ext cx="4240088" cy="7489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sz="4267" b="1" dirty="0">
              <a:solidFill>
                <a:srgbClr val="2E2E2E"/>
              </a:solidFill>
            </a:endParaRPr>
          </a:p>
        </p:txBody>
      </p:sp>
      <p:cxnSp>
        <p:nvCxnSpPr>
          <p:cNvPr id="13" name="直线连接符 5"/>
          <p:cNvCxnSpPr/>
          <p:nvPr userDrawn="1"/>
        </p:nvCxnSpPr>
        <p:spPr>
          <a:xfrm>
            <a:off x="7454725" y="1984601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9"/>
          <p:cNvCxnSpPr/>
          <p:nvPr userDrawn="1"/>
        </p:nvCxnSpPr>
        <p:spPr>
          <a:xfrm>
            <a:off x="7454725" y="3118160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3"/>
          <p:cNvCxnSpPr/>
          <p:nvPr userDrawn="1"/>
        </p:nvCxnSpPr>
        <p:spPr>
          <a:xfrm>
            <a:off x="7454725" y="4305566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-28291" y="412066"/>
            <a:ext cx="5196732" cy="93256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4200" b="1" i="0"/>
            </a:lvl1pPr>
          </a:lstStyle>
          <a:p>
            <a:pPr lvl="0"/>
            <a:r>
              <a:rPr lang="en-US" altLang="zh-CN" dirty="0"/>
              <a:t>CONTENTS </a:t>
            </a:r>
            <a:r>
              <a:rPr lang="zh-CN" altLang="en-US" dirty="0"/>
              <a:t>目录</a:t>
            </a:r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7594600" y="2054868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29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255024" y="1624751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7594600" y="3171326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6255024" y="2741209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3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7594600" y="4347398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4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6255024" y="3917281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2342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793" y="503854"/>
            <a:ext cx="4240088" cy="7489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sz="4267" b="1" dirty="0">
              <a:solidFill>
                <a:srgbClr val="2E2E2E"/>
              </a:solidFill>
            </a:endParaRPr>
          </a:p>
        </p:txBody>
      </p:sp>
      <p:cxnSp>
        <p:nvCxnSpPr>
          <p:cNvPr id="13" name="直线连接符 5"/>
          <p:cNvCxnSpPr/>
          <p:nvPr userDrawn="1"/>
        </p:nvCxnSpPr>
        <p:spPr>
          <a:xfrm>
            <a:off x="7454725" y="1455212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9"/>
          <p:cNvCxnSpPr/>
          <p:nvPr userDrawn="1"/>
        </p:nvCxnSpPr>
        <p:spPr>
          <a:xfrm>
            <a:off x="7454725" y="2588771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3"/>
          <p:cNvCxnSpPr/>
          <p:nvPr userDrawn="1"/>
        </p:nvCxnSpPr>
        <p:spPr>
          <a:xfrm>
            <a:off x="7454725" y="3776177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17"/>
          <p:cNvCxnSpPr/>
          <p:nvPr userDrawn="1"/>
        </p:nvCxnSpPr>
        <p:spPr>
          <a:xfrm>
            <a:off x="7454725" y="4963584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-28291" y="412066"/>
            <a:ext cx="5196732" cy="93256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4200" b="1" i="0"/>
            </a:lvl1pPr>
          </a:lstStyle>
          <a:p>
            <a:pPr lvl="0"/>
            <a:r>
              <a:rPr lang="en-US" altLang="zh-CN" dirty="0"/>
              <a:t>CONTENTS </a:t>
            </a:r>
            <a:r>
              <a:rPr lang="zh-CN" altLang="en-US" dirty="0"/>
              <a:t>目录</a:t>
            </a:r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7594600" y="1525479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29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255024" y="1095362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7594600" y="2641937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6255024" y="2211820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3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7594600" y="3818009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4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6255024" y="3387892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5" name="文本占位符 6"/>
          <p:cNvSpPr>
            <a:spLocks noGrp="1"/>
          </p:cNvSpPr>
          <p:nvPr>
            <p:ph type="body" sz="quarter" idx="20" hasCustomPrompt="1"/>
          </p:nvPr>
        </p:nvSpPr>
        <p:spPr>
          <a:xfrm>
            <a:off x="7594600" y="5004855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6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6255024" y="4574738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4685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793" y="503854"/>
            <a:ext cx="4240088" cy="7489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sz="4267" b="1" dirty="0">
              <a:solidFill>
                <a:srgbClr val="2E2E2E"/>
              </a:solidFill>
            </a:endParaRPr>
          </a:p>
        </p:txBody>
      </p:sp>
      <p:cxnSp>
        <p:nvCxnSpPr>
          <p:cNvPr id="13" name="直线连接符 5"/>
          <p:cNvCxnSpPr/>
          <p:nvPr userDrawn="1"/>
        </p:nvCxnSpPr>
        <p:spPr>
          <a:xfrm>
            <a:off x="7454725" y="826621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9"/>
          <p:cNvCxnSpPr/>
          <p:nvPr userDrawn="1"/>
        </p:nvCxnSpPr>
        <p:spPr>
          <a:xfrm>
            <a:off x="7454725" y="1960180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3"/>
          <p:cNvCxnSpPr/>
          <p:nvPr userDrawn="1"/>
        </p:nvCxnSpPr>
        <p:spPr>
          <a:xfrm>
            <a:off x="7454725" y="3147586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17"/>
          <p:cNvCxnSpPr/>
          <p:nvPr userDrawn="1"/>
        </p:nvCxnSpPr>
        <p:spPr>
          <a:xfrm>
            <a:off x="7454725" y="4334993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-28291" y="412066"/>
            <a:ext cx="5196732" cy="93256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4200" b="1" i="0"/>
            </a:lvl1pPr>
          </a:lstStyle>
          <a:p>
            <a:pPr lvl="0"/>
            <a:r>
              <a:rPr lang="en-US" altLang="zh-CN" dirty="0"/>
              <a:t>CONTENTS </a:t>
            </a:r>
            <a:r>
              <a:rPr lang="zh-CN" altLang="en-US" dirty="0"/>
              <a:t>目录</a:t>
            </a:r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7594600" y="896888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29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255024" y="466771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7594600" y="2013346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6255024" y="1583229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3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7594600" y="3189418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4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6255024" y="2759301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5" name="文本占位符 6"/>
          <p:cNvSpPr>
            <a:spLocks noGrp="1"/>
          </p:cNvSpPr>
          <p:nvPr>
            <p:ph type="body" sz="quarter" idx="20" hasCustomPrompt="1"/>
          </p:nvPr>
        </p:nvSpPr>
        <p:spPr>
          <a:xfrm>
            <a:off x="7594600" y="4376264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6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6255024" y="3946147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cxnSp>
        <p:nvCxnSpPr>
          <p:cNvPr id="18" name="直线连接符 17"/>
          <p:cNvCxnSpPr/>
          <p:nvPr userDrawn="1"/>
        </p:nvCxnSpPr>
        <p:spPr>
          <a:xfrm>
            <a:off x="7454725" y="5521838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7594600" y="5563109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6255024" y="5132992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440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793" y="503854"/>
            <a:ext cx="4240088" cy="7489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sz="4267" b="1" dirty="0">
              <a:solidFill>
                <a:srgbClr val="2E2E2E"/>
              </a:solidFill>
            </a:endParaRPr>
          </a:p>
        </p:txBody>
      </p:sp>
      <p:cxnSp>
        <p:nvCxnSpPr>
          <p:cNvPr id="13" name="直线连接符 5"/>
          <p:cNvCxnSpPr/>
          <p:nvPr userDrawn="1"/>
        </p:nvCxnSpPr>
        <p:spPr>
          <a:xfrm>
            <a:off x="7454725" y="749620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9"/>
          <p:cNvCxnSpPr/>
          <p:nvPr userDrawn="1"/>
        </p:nvCxnSpPr>
        <p:spPr>
          <a:xfrm>
            <a:off x="7454725" y="1719554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-28291" y="412066"/>
            <a:ext cx="5196732" cy="93256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4200" b="1" i="0"/>
            </a:lvl1pPr>
          </a:lstStyle>
          <a:p>
            <a:pPr lvl="0"/>
            <a:r>
              <a:rPr lang="en-US" altLang="zh-CN" dirty="0"/>
              <a:t>CONTENTS </a:t>
            </a:r>
            <a:r>
              <a:rPr lang="zh-CN" altLang="en-US" dirty="0"/>
              <a:t>目录</a:t>
            </a:r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7594600" y="819887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29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255024" y="389770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7594600" y="1772720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6255024" y="1342603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cxnSp>
        <p:nvCxnSpPr>
          <p:cNvPr id="18" name="直线连接符 5"/>
          <p:cNvCxnSpPr/>
          <p:nvPr userDrawn="1"/>
        </p:nvCxnSpPr>
        <p:spPr>
          <a:xfrm>
            <a:off x="7454725" y="2655286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9"/>
          <p:cNvCxnSpPr/>
          <p:nvPr userDrawn="1"/>
        </p:nvCxnSpPr>
        <p:spPr>
          <a:xfrm>
            <a:off x="7454725" y="3625220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7594600" y="2725553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6255024" y="2295436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0" hasCustomPrompt="1"/>
          </p:nvPr>
        </p:nvSpPr>
        <p:spPr>
          <a:xfrm>
            <a:off x="7594600" y="3678386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6255024" y="3248269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cxnSp>
        <p:nvCxnSpPr>
          <p:cNvPr id="26" name="直线连接符 5"/>
          <p:cNvCxnSpPr/>
          <p:nvPr userDrawn="1"/>
        </p:nvCxnSpPr>
        <p:spPr>
          <a:xfrm>
            <a:off x="7454725" y="4550685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直线连接符 9"/>
          <p:cNvCxnSpPr/>
          <p:nvPr userDrawn="1"/>
        </p:nvCxnSpPr>
        <p:spPr>
          <a:xfrm>
            <a:off x="7454725" y="5520619"/>
            <a:ext cx="0" cy="641176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7594600" y="4620952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3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6255024" y="4190835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0" name="文本占位符 6"/>
          <p:cNvSpPr>
            <a:spLocks noGrp="1"/>
          </p:cNvSpPr>
          <p:nvPr>
            <p:ph type="body" sz="quarter" idx="24" hasCustomPrompt="1"/>
          </p:nvPr>
        </p:nvSpPr>
        <p:spPr>
          <a:xfrm>
            <a:off x="7594600" y="5573785"/>
            <a:ext cx="3822700" cy="5124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2100" b="1"/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主要工作</a:t>
            </a:r>
          </a:p>
        </p:txBody>
      </p:sp>
      <p:sp>
        <p:nvSpPr>
          <p:cNvPr id="41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6255024" y="5143668"/>
            <a:ext cx="1339576" cy="13726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buNone/>
              <a:defRPr sz="6400" b="1"/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0518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794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8" name="矩形 7"/>
          <p:cNvSpPr/>
          <p:nvPr userDrawn="1"/>
        </p:nvSpPr>
        <p:spPr>
          <a:xfrm>
            <a:off x="7821079" y="2316376"/>
            <a:ext cx="4371716" cy="45416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746223" y="421482"/>
            <a:ext cx="5929312" cy="418576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26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4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8228749" y="4114800"/>
            <a:ext cx="3642231" cy="4924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主要工作</a:t>
            </a:r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8228749" y="4630500"/>
            <a:ext cx="3642231" cy="113261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3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r>
              <a:rPr lang="zh-CN" altLang="en-US" dirty="0"/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10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2670940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793" y="503854"/>
            <a:ext cx="3567955" cy="5027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sz="2667" b="1" dirty="0">
              <a:solidFill>
                <a:srgbClr val="2E2E2E"/>
              </a:solidFill>
            </a:endParaRPr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25893" y="446146"/>
            <a:ext cx="5196732" cy="6124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600" b="1" i="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 altLang="zh-CN" dirty="0"/>
              <a:t>PART ONE </a:t>
            </a:r>
            <a:r>
              <a:rPr lang="zh-CN" altLang="en-US" dirty="0"/>
              <a:t>主要工作</a:t>
            </a:r>
          </a:p>
        </p:txBody>
      </p:sp>
    </p:spTree>
    <p:extLst>
      <p:ext uri="{BB962C8B-B14F-4D97-AF65-F5344CB8AC3E}">
        <p14:creationId xmlns:p14="http://schemas.microsoft.com/office/powerpoint/2010/main" val="2273160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1898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13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5" r:id="rId3"/>
    <p:sldLayoutId id="2147483694" r:id="rId4"/>
    <p:sldLayoutId id="2147483696" r:id="rId5"/>
    <p:sldLayoutId id="2147483697" r:id="rId6"/>
    <p:sldLayoutId id="2147483698" r:id="rId7"/>
    <p:sldLayoutId id="2147483690" r:id="rId8"/>
    <p:sldLayoutId id="2147483699" r:id="rId9"/>
    <p:sldLayoutId id="2147483700" r:id="rId10"/>
  </p:sldLayoutIdLst>
  <p:txStyles>
    <p:titleStyle>
      <a:lvl1pPr algn="ctr" defTabSz="609524" rtl="0" eaLnBrk="1" latinLnBrk="0" hangingPunct="1">
        <a:spcBef>
          <a:spcPct val="0"/>
        </a:spcBef>
        <a:buNone/>
        <a:defRPr sz="586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43" indent="-457143" algn="l" defTabSz="609524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476" indent="-380952" algn="l" defTabSz="609524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810" indent="-304762" algn="l" defTabSz="609524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334" indent="-304762" algn="l" defTabSz="609524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2857" indent="-304762" algn="l" defTabSz="609524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381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905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429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952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24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48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571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095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19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143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666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90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1356189" y="3599533"/>
            <a:ext cx="9390580" cy="830997"/>
          </a:xfrm>
        </p:spPr>
        <p:txBody>
          <a:bodyPr/>
          <a:lstStyle/>
          <a:p>
            <a:r>
              <a:rPr lang="zh-CN" altLang="en-US" sz="4800" b="0" dirty="0" smtClean="0"/>
              <a:t>基于</a:t>
            </a:r>
            <a:r>
              <a:rPr lang="zh-CN" altLang="en-US" sz="4800" b="0" dirty="0"/>
              <a:t>虚实融合的</a:t>
            </a:r>
            <a:r>
              <a:rPr lang="en-US" altLang="zh-CN" sz="4800" b="0" dirty="0"/>
              <a:t>3</a:t>
            </a:r>
            <a:r>
              <a:rPr lang="zh-CN" altLang="en-US" sz="4800" b="0" dirty="0"/>
              <a:t>维家具</a:t>
            </a:r>
            <a:r>
              <a:rPr lang="zh-CN" altLang="en-US" sz="4800" b="0" dirty="0" smtClean="0"/>
              <a:t>管理系统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5093163" y="1706654"/>
            <a:ext cx="2007261" cy="1101840"/>
          </a:xfrm>
        </p:spPr>
        <p:txBody>
          <a:bodyPr/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.NET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en-US" altLang="zh-CN" sz="2000" dirty="0">
                <a:solidFill>
                  <a:schemeClr val="bg1"/>
                </a:solidFill>
              </a:rPr>
              <a:t>Final-term</a:t>
            </a:r>
          </a:p>
          <a:p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05944" y="4621404"/>
            <a:ext cx="6981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1452712  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王家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慧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https://github.com/1452712/FurNature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62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2"/>
          <p:cNvSpPr txBox="1">
            <a:spLocks/>
          </p:cNvSpPr>
          <p:nvPr/>
        </p:nvSpPr>
        <p:spPr>
          <a:xfrm>
            <a:off x="0" y="514870"/>
            <a:ext cx="3997467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 PART ONE  </a:t>
            </a:r>
            <a:r>
              <a:rPr lang="en-US" altLang="zh-CN" sz="1800" b="1" dirty="0" smtClean="0"/>
              <a:t>    </a:t>
            </a:r>
            <a:r>
              <a:rPr lang="en-US" altLang="zh-CN" sz="2400" b="1" dirty="0" smtClean="0">
                <a:solidFill>
                  <a:schemeClr val="accent1"/>
                </a:solidFill>
              </a:rPr>
              <a:t>Database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431" y="1485709"/>
            <a:ext cx="7258050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9561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2"/>
          <p:cNvSpPr txBox="1">
            <a:spLocks/>
          </p:cNvSpPr>
          <p:nvPr/>
        </p:nvSpPr>
        <p:spPr>
          <a:xfrm>
            <a:off x="0" y="514870"/>
            <a:ext cx="3997467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 PART ONE  </a:t>
            </a:r>
            <a:r>
              <a:rPr lang="en-US" altLang="zh-CN" sz="1800" b="1" dirty="0" smtClean="0"/>
              <a:t>    </a:t>
            </a:r>
            <a:r>
              <a:rPr lang="en-US" altLang="zh-CN" sz="2400" b="1" dirty="0" smtClean="0">
                <a:solidFill>
                  <a:schemeClr val="accent1"/>
                </a:solidFill>
              </a:rPr>
              <a:t>Deployment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685" y="1715071"/>
            <a:ext cx="8863209" cy="408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3569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52400" y="442215"/>
            <a:ext cx="3870960" cy="572464"/>
          </a:xfrm>
          <a:prstGeom prst="rect">
            <a:avLst/>
          </a:prstGeom>
          <a:solidFill>
            <a:schemeClr val="tx2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占位符 12"/>
          <p:cNvSpPr txBox="1">
            <a:spLocks/>
          </p:cNvSpPr>
          <p:nvPr/>
        </p:nvSpPr>
        <p:spPr>
          <a:xfrm>
            <a:off x="-257420" y="494910"/>
            <a:ext cx="4454096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</a:rPr>
              <a:t> PART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ONE    </a:t>
            </a:r>
            <a:r>
              <a:rPr lang="en-US" altLang="zh-CN" sz="2800" b="1" dirty="0" smtClean="0">
                <a:solidFill>
                  <a:srgbClr val="FFCA08"/>
                </a:solidFill>
              </a:rPr>
              <a:t>Program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 flipV="1">
            <a:off x="4301696" y="761542"/>
            <a:ext cx="6660218" cy="42241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524058" y="2945267"/>
            <a:ext cx="727371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主体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程序在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/</a:t>
            </a:r>
            <a:r>
              <a:rPr lang="en-US" altLang="zh-CN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FurNature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文件夹下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为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MVC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架构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/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Assembly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中包含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	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共享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程序集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  <a:r>
              <a:rPr lang="en-US" altLang="zh-CN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StartUp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	C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++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程序集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  <a:r>
              <a:rPr lang="en-US" altLang="zh-CN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GenerateModel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	Win32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dll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Add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	COM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组件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  <a:r>
              <a:rPr lang="en-US" altLang="zh-CN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MathCom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>
            <a:cxnSpLocks/>
          </p:cNvCxnSpPr>
          <p:nvPr/>
        </p:nvCxnSpPr>
        <p:spPr>
          <a:xfrm>
            <a:off x="542346" y="2212692"/>
            <a:ext cx="59498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24058" y="1256061"/>
            <a:ext cx="3315157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 smtClean="0">
                <a:latin typeface="+mj-ea"/>
                <a:ea typeface="+mj-ea"/>
              </a:rPr>
              <a:t>代码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194103" y="2927264"/>
            <a:ext cx="7273713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IDE: Visual Studio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2015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Compile: x86 / </a:t>
            </a:r>
            <a:r>
              <a:rPr lang="en-US" altLang="zh-CN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AnyCPU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Microsoft .NET Core 1.0.1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5" name="直接连接符 14"/>
          <p:cNvCxnSpPr>
            <a:cxnSpLocks/>
          </p:cNvCxnSpPr>
          <p:nvPr/>
        </p:nvCxnSpPr>
        <p:spPr>
          <a:xfrm>
            <a:off x="7212391" y="2194689"/>
            <a:ext cx="4254185" cy="1800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7194103" y="1238058"/>
            <a:ext cx="3315157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 smtClean="0">
                <a:latin typeface="+mj-ea"/>
                <a:ea typeface="+mj-ea"/>
              </a:rPr>
              <a:t>开发环境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791700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4776586" y="421482"/>
            <a:ext cx="5929312" cy="4185761"/>
          </a:xfrm>
        </p:spPr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6" name="文本占位符 10"/>
          <p:cNvSpPr txBox="1">
            <a:spLocks/>
          </p:cNvSpPr>
          <p:nvPr/>
        </p:nvSpPr>
        <p:spPr>
          <a:xfrm>
            <a:off x="8271413" y="4080392"/>
            <a:ext cx="384458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609524" rtl="0" eaLnBrk="1" latinLnBrk="0" hangingPunct="1">
              <a:spcBef>
                <a:spcPct val="20000"/>
              </a:spcBef>
              <a:buFont typeface="Arial"/>
              <a:buNone/>
              <a:defRPr sz="2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800" dirty="0" smtClean="0"/>
              <a:t>要求自查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9333272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52400" y="442215"/>
            <a:ext cx="4797552" cy="572464"/>
          </a:xfrm>
          <a:prstGeom prst="rect">
            <a:avLst/>
          </a:prstGeom>
          <a:solidFill>
            <a:schemeClr val="tx2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占位符 12"/>
          <p:cNvSpPr txBox="1">
            <a:spLocks/>
          </p:cNvSpPr>
          <p:nvPr/>
        </p:nvSpPr>
        <p:spPr>
          <a:xfrm>
            <a:off x="-348860" y="440822"/>
            <a:ext cx="4902572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 smtClean="0">
                <a:solidFill>
                  <a:schemeClr val="bg1"/>
                </a:solidFill>
              </a:rPr>
              <a:t>PART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TWO</a:t>
            </a:r>
            <a:r>
              <a:rPr lang="en-US" altLang="zh-CN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800" b="1" dirty="0" smtClean="0">
                <a:solidFill>
                  <a:srgbClr val="FFCA08"/>
                </a:solidFill>
              </a:rPr>
              <a:t>Self-examination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24058" y="2490143"/>
            <a:ext cx="7273713" cy="3674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用户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模块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家具模块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用户选择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家具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类似购物车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模块</a:t>
            </a:r>
            <a:endParaRPr lang="en-US" altLang="zh-CN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用户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的平面照片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模块</a:t>
            </a:r>
            <a:endParaRPr lang="en-US" altLang="zh-CN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家居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模型模块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>
            <a:cxnSpLocks/>
          </p:cNvCxnSpPr>
          <p:nvPr/>
        </p:nvCxnSpPr>
        <p:spPr>
          <a:xfrm>
            <a:off x="542346" y="2212692"/>
            <a:ext cx="59498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24058" y="1256061"/>
            <a:ext cx="823589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>
                <a:latin typeface="+mj-ea"/>
                <a:ea typeface="+mj-ea"/>
              </a:rPr>
              <a:t>系统至少有五个程序集，需要系统进行模块划分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142701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52400" y="442215"/>
            <a:ext cx="4797552" cy="572464"/>
          </a:xfrm>
          <a:prstGeom prst="rect">
            <a:avLst/>
          </a:prstGeom>
          <a:solidFill>
            <a:schemeClr val="tx2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占位符 12"/>
          <p:cNvSpPr txBox="1">
            <a:spLocks/>
          </p:cNvSpPr>
          <p:nvPr/>
        </p:nvSpPr>
        <p:spPr>
          <a:xfrm>
            <a:off x="-348860" y="440822"/>
            <a:ext cx="4902572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 smtClean="0">
                <a:solidFill>
                  <a:schemeClr val="bg1"/>
                </a:solidFill>
              </a:rPr>
              <a:t>PART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TWO</a:t>
            </a:r>
            <a:r>
              <a:rPr lang="en-US" altLang="zh-CN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800" b="1" dirty="0" smtClean="0">
                <a:solidFill>
                  <a:srgbClr val="FFCA08"/>
                </a:solidFill>
              </a:rPr>
              <a:t>Self-examination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24058" y="2490143"/>
            <a:ext cx="7273713" cy="719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网站启动模块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>
            <a:cxnSpLocks/>
          </p:cNvCxnSpPr>
          <p:nvPr/>
        </p:nvCxnSpPr>
        <p:spPr>
          <a:xfrm>
            <a:off x="542346" y="2212692"/>
            <a:ext cx="59498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24058" y="1256061"/>
            <a:ext cx="823589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 smtClean="0">
                <a:latin typeface="+mj-ea"/>
                <a:ea typeface="+mj-ea"/>
              </a:rPr>
              <a:t>一</a:t>
            </a:r>
            <a:r>
              <a:rPr lang="zh-CN" altLang="en-US" sz="2800" b="1" kern="0" dirty="0">
                <a:latin typeface="+mj-ea"/>
                <a:ea typeface="+mj-ea"/>
              </a:rPr>
              <a:t>个是共享程序集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622" y="3209699"/>
            <a:ext cx="11296692" cy="298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9034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52400" y="442215"/>
            <a:ext cx="4797552" cy="572464"/>
          </a:xfrm>
          <a:prstGeom prst="rect">
            <a:avLst/>
          </a:prstGeom>
          <a:solidFill>
            <a:schemeClr val="tx2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占位符 12"/>
          <p:cNvSpPr txBox="1">
            <a:spLocks/>
          </p:cNvSpPr>
          <p:nvPr/>
        </p:nvSpPr>
        <p:spPr>
          <a:xfrm>
            <a:off x="-348860" y="440822"/>
            <a:ext cx="4902572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 smtClean="0">
                <a:solidFill>
                  <a:schemeClr val="bg1"/>
                </a:solidFill>
              </a:rPr>
              <a:t>PART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TWO</a:t>
            </a:r>
            <a:r>
              <a:rPr lang="en-US" altLang="zh-CN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800" b="1" dirty="0" smtClean="0">
                <a:solidFill>
                  <a:srgbClr val="FFCA08"/>
                </a:solidFill>
              </a:rPr>
              <a:t>Self-examination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24058" y="2490143"/>
            <a:ext cx="7273713" cy="719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家居建模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>
            <a:cxnSpLocks/>
          </p:cNvCxnSpPr>
          <p:nvPr/>
        </p:nvCxnSpPr>
        <p:spPr>
          <a:xfrm>
            <a:off x="542346" y="2212692"/>
            <a:ext cx="59498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24058" y="1256061"/>
            <a:ext cx="823589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>
                <a:latin typeface="+mj-ea"/>
                <a:ea typeface="+mj-ea"/>
              </a:rPr>
              <a:t>采用</a:t>
            </a:r>
            <a:r>
              <a:rPr lang="en-US" altLang="zh-CN" sz="2800" b="1" kern="0" dirty="0">
                <a:latin typeface="+mj-ea"/>
                <a:ea typeface="+mj-ea"/>
              </a:rPr>
              <a:t>C++/CLI </a:t>
            </a:r>
            <a:r>
              <a:rPr lang="zh-CN" altLang="en-US" sz="2800" b="1" kern="0" dirty="0">
                <a:latin typeface="+mj-ea"/>
                <a:ea typeface="+mj-ea"/>
              </a:rPr>
              <a:t>实现一个程序集，给</a:t>
            </a:r>
            <a:r>
              <a:rPr lang="en-US" altLang="zh-CN" sz="2800" b="1" kern="0" dirty="0">
                <a:latin typeface="+mj-ea"/>
                <a:ea typeface="+mj-ea"/>
              </a:rPr>
              <a:t>C#</a:t>
            </a:r>
            <a:r>
              <a:rPr lang="zh-CN" altLang="en-US" sz="2800" b="1" kern="0" dirty="0">
                <a:latin typeface="+mj-ea"/>
                <a:ea typeface="+mj-ea"/>
              </a:rPr>
              <a:t>使用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46" y="3487149"/>
            <a:ext cx="9698934" cy="116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7224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52400" y="442215"/>
            <a:ext cx="4797552" cy="572464"/>
          </a:xfrm>
          <a:prstGeom prst="rect">
            <a:avLst/>
          </a:prstGeom>
          <a:solidFill>
            <a:schemeClr val="tx2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占位符 12"/>
          <p:cNvSpPr txBox="1">
            <a:spLocks/>
          </p:cNvSpPr>
          <p:nvPr/>
        </p:nvSpPr>
        <p:spPr>
          <a:xfrm>
            <a:off x="-348860" y="440822"/>
            <a:ext cx="4902572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 smtClean="0">
                <a:solidFill>
                  <a:schemeClr val="bg1"/>
                </a:solidFill>
              </a:rPr>
              <a:t>PART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TWO</a:t>
            </a:r>
            <a:r>
              <a:rPr lang="en-US" altLang="zh-CN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800" b="1" dirty="0" smtClean="0">
                <a:solidFill>
                  <a:srgbClr val="FFCA08"/>
                </a:solidFill>
              </a:rPr>
              <a:t>Self-examination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24058" y="3349679"/>
            <a:ext cx="727371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各数据类型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包括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string!!!)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的与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/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连接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/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加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函数</a:t>
            </a:r>
            <a:endParaRPr lang="en-US" altLang="zh-CN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PInvoke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__</a:t>
            </a:r>
            <a:r>
              <a:rPr lang="en-US" altLang="zh-CN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stdcall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互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操作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>
            <a:cxnSpLocks/>
          </p:cNvCxnSpPr>
          <p:nvPr/>
        </p:nvCxnSpPr>
        <p:spPr>
          <a:xfrm>
            <a:off x="542346" y="2980788"/>
            <a:ext cx="59498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24058" y="1256061"/>
            <a:ext cx="823589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 smtClean="0">
                <a:latin typeface="+mj-ea"/>
                <a:ea typeface="+mj-ea"/>
              </a:rPr>
              <a:t>使用</a:t>
            </a:r>
            <a:r>
              <a:rPr lang="en-US" altLang="zh-CN" sz="2800" b="1" kern="0" dirty="0">
                <a:latin typeface="+mj-ea"/>
                <a:ea typeface="+mj-ea"/>
              </a:rPr>
              <a:t>C++</a:t>
            </a:r>
            <a:r>
              <a:rPr lang="zh-CN" altLang="en-US" sz="2800" b="1" kern="0" dirty="0">
                <a:latin typeface="+mj-ea"/>
                <a:ea typeface="+mj-ea"/>
              </a:rPr>
              <a:t>实现一部分功能，输出成一个</a:t>
            </a:r>
            <a:r>
              <a:rPr lang="en-US" altLang="zh-CN" sz="2800" b="1" kern="0" dirty="0">
                <a:latin typeface="+mj-ea"/>
                <a:ea typeface="+mj-ea"/>
              </a:rPr>
              <a:t>Win32 DLL</a:t>
            </a:r>
            <a:r>
              <a:rPr lang="zh-CN" altLang="en-US" sz="2800" b="1" kern="0" dirty="0">
                <a:latin typeface="+mj-ea"/>
                <a:ea typeface="+mj-ea"/>
              </a:rPr>
              <a:t>，采用多种</a:t>
            </a:r>
            <a:r>
              <a:rPr lang="zh-CN" altLang="en-US" sz="2800" b="1" kern="0" dirty="0" smtClean="0">
                <a:latin typeface="+mj-ea"/>
                <a:ea typeface="+mj-ea"/>
              </a:rPr>
              <a:t>方式调用</a:t>
            </a:r>
            <a:r>
              <a:rPr lang="zh-CN" altLang="en-US" sz="2800" b="1" kern="0" dirty="0">
                <a:latin typeface="+mj-ea"/>
                <a:ea typeface="+mj-ea"/>
              </a:rPr>
              <a:t>其中的</a:t>
            </a:r>
            <a:r>
              <a:rPr lang="zh-CN" altLang="en-US" sz="2800" b="1" kern="0" dirty="0" smtClean="0">
                <a:latin typeface="+mj-ea"/>
                <a:ea typeface="+mj-ea"/>
              </a:rPr>
              <a:t>函数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029740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52400" y="442215"/>
            <a:ext cx="4797552" cy="572464"/>
          </a:xfrm>
          <a:prstGeom prst="rect">
            <a:avLst/>
          </a:prstGeom>
          <a:solidFill>
            <a:schemeClr val="tx2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占位符 12"/>
          <p:cNvSpPr txBox="1">
            <a:spLocks/>
          </p:cNvSpPr>
          <p:nvPr/>
        </p:nvSpPr>
        <p:spPr>
          <a:xfrm>
            <a:off x="-348860" y="440822"/>
            <a:ext cx="4902572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 smtClean="0">
                <a:solidFill>
                  <a:schemeClr val="bg1"/>
                </a:solidFill>
              </a:rPr>
              <a:t>PART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TWO</a:t>
            </a:r>
            <a:r>
              <a:rPr lang="en-US" altLang="zh-CN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800" b="1" dirty="0" smtClean="0">
                <a:solidFill>
                  <a:srgbClr val="FFCA08"/>
                </a:solidFill>
              </a:rPr>
              <a:t>Self-examination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24058" y="2490143"/>
            <a:ext cx="7273713" cy="719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MathCom</a:t>
            </a:r>
            <a:r>
              <a:rPr lang="en-US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(</a:t>
            </a:r>
            <a:r>
              <a:rPr lang="en-US" altLang="zh-CN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AnyCPU</a:t>
            </a:r>
            <a:r>
              <a:rPr lang="en-US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x86)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>
            <a:cxnSpLocks/>
          </p:cNvCxnSpPr>
          <p:nvPr/>
        </p:nvCxnSpPr>
        <p:spPr>
          <a:xfrm>
            <a:off x="542346" y="2212692"/>
            <a:ext cx="59498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24058" y="1256061"/>
            <a:ext cx="823589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>
                <a:latin typeface="+mj-ea"/>
                <a:ea typeface="+mj-ea"/>
              </a:rPr>
              <a:t>实现一个简易的</a:t>
            </a:r>
            <a:r>
              <a:rPr lang="en-US" altLang="zh-CN" sz="2800" b="1" kern="0" dirty="0">
                <a:latin typeface="+mj-ea"/>
                <a:ea typeface="+mj-ea"/>
              </a:rPr>
              <a:t>COM</a:t>
            </a:r>
            <a:r>
              <a:rPr lang="zh-CN" altLang="en-US" sz="2800" b="1" kern="0" dirty="0">
                <a:latin typeface="+mj-ea"/>
                <a:ea typeface="+mj-ea"/>
              </a:rPr>
              <a:t>组件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4058" y="5239439"/>
            <a:ext cx="7273713" cy="719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多用户访问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0" name="直接连接符 9"/>
          <p:cNvCxnSpPr>
            <a:cxnSpLocks/>
          </p:cNvCxnSpPr>
          <p:nvPr/>
        </p:nvCxnSpPr>
        <p:spPr>
          <a:xfrm>
            <a:off x="542346" y="4961988"/>
            <a:ext cx="59498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24058" y="4005357"/>
            <a:ext cx="823589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>
                <a:latin typeface="+mj-ea"/>
                <a:ea typeface="+mj-ea"/>
              </a:rPr>
              <a:t>使用多线程技术和线程池技术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797771" y="2471313"/>
            <a:ext cx="7273713" cy="2196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SQL 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Server</a:t>
            </a:r>
          </a:p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Entity Framework</a:t>
            </a:r>
          </a:p>
          <a:p>
            <a:pPr marL="342900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LINQ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4" name="直接连接符 13"/>
          <p:cNvCxnSpPr>
            <a:cxnSpLocks/>
          </p:cNvCxnSpPr>
          <p:nvPr/>
        </p:nvCxnSpPr>
        <p:spPr>
          <a:xfrm>
            <a:off x="7816059" y="2193862"/>
            <a:ext cx="361394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7797771" y="1237231"/>
            <a:ext cx="8235894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>
                <a:latin typeface="+mj-ea"/>
                <a:ea typeface="+mj-ea"/>
              </a:rPr>
              <a:t>其他</a:t>
            </a:r>
            <a:r>
              <a:rPr lang="en-US" altLang="zh-CN" sz="2800" b="1" kern="0" dirty="0" smtClean="0">
                <a:latin typeface="+mj-ea"/>
                <a:ea typeface="+mj-ea"/>
              </a:rPr>
              <a:t>.NET</a:t>
            </a:r>
            <a:r>
              <a:rPr lang="zh-CN" altLang="en-US" sz="2800" b="1" kern="0" dirty="0" smtClean="0">
                <a:latin typeface="+mj-ea"/>
                <a:ea typeface="+mj-ea"/>
              </a:rPr>
              <a:t>技术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598841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4756383" y="421482"/>
            <a:ext cx="5929312" cy="4185761"/>
          </a:xfrm>
        </p:spPr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6" name="文本占位符 10"/>
          <p:cNvSpPr txBox="1">
            <a:spLocks/>
          </p:cNvSpPr>
          <p:nvPr/>
        </p:nvSpPr>
        <p:spPr>
          <a:xfrm>
            <a:off x="8347420" y="4081944"/>
            <a:ext cx="3844580" cy="9233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609524" rtl="0" eaLnBrk="1" latinLnBrk="0" hangingPunct="1">
              <a:spcBef>
                <a:spcPct val="20000"/>
              </a:spcBef>
              <a:buFont typeface="Arial"/>
              <a:buNone/>
              <a:defRPr sz="2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5400" dirty="0">
                <a:latin typeface="+mj-lt"/>
              </a:rPr>
              <a:t>项目</a:t>
            </a:r>
            <a:r>
              <a:rPr lang="zh-CN" altLang="en-US" sz="5400" dirty="0" smtClean="0">
                <a:latin typeface="+mj-lt"/>
              </a:rPr>
              <a:t>演示</a:t>
            </a:r>
            <a:endParaRPr lang="en-US" altLang="zh-CN" sz="5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094296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-140051" y="351106"/>
            <a:ext cx="5196732" cy="1052596"/>
          </a:xfrm>
        </p:spPr>
        <p:txBody>
          <a:bodyPr/>
          <a:lstStyle/>
          <a:p>
            <a:r>
              <a:rPr lang="en-US" altLang="zh-CN" sz="4400" dirty="0"/>
              <a:t>  </a:t>
            </a:r>
            <a:r>
              <a:rPr lang="en-US" altLang="zh-CN" sz="4800" dirty="0"/>
              <a:t>CONTENTS</a:t>
            </a:r>
            <a:endParaRPr lang="zh-CN" altLang="en-US" sz="4400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7665719" y="1460869"/>
            <a:ext cx="3822700" cy="668516"/>
          </a:xfrm>
        </p:spPr>
        <p:txBody>
          <a:bodyPr/>
          <a:lstStyle/>
          <a:p>
            <a:r>
              <a:rPr lang="zh-CN" altLang="en-US" sz="3200" dirty="0" smtClean="0"/>
              <a:t>项目陈述</a:t>
            </a:r>
            <a:endParaRPr lang="zh-CN" altLang="en-US" sz="3200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6326143" y="1097563"/>
            <a:ext cx="1339576" cy="1231491"/>
          </a:xfrm>
        </p:spPr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7"/>
          </p:nvPr>
        </p:nvSpPr>
        <p:spPr>
          <a:xfrm>
            <a:off x="6326143" y="2244510"/>
            <a:ext cx="1339576" cy="1231491"/>
          </a:xfrm>
        </p:spPr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8"/>
          </p:nvPr>
        </p:nvSpPr>
        <p:spPr>
          <a:xfrm>
            <a:off x="7672251" y="3722847"/>
            <a:ext cx="3822700" cy="668516"/>
          </a:xfrm>
        </p:spPr>
        <p:txBody>
          <a:bodyPr/>
          <a:lstStyle/>
          <a:p>
            <a:r>
              <a:rPr lang="zh-CN" altLang="en-US" sz="3200" dirty="0"/>
              <a:t>项目</a:t>
            </a:r>
            <a:r>
              <a:rPr lang="zh-CN" altLang="en-US" sz="3200" dirty="0" smtClean="0"/>
              <a:t>演示</a:t>
            </a:r>
            <a:endParaRPr lang="en-US" altLang="zh-CN" sz="3200" dirty="0"/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9"/>
          </p:nvPr>
        </p:nvSpPr>
        <p:spPr>
          <a:xfrm>
            <a:off x="6326143" y="3411903"/>
            <a:ext cx="1339576" cy="1231491"/>
          </a:xfrm>
        </p:spPr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7863840" y="5188343"/>
            <a:ext cx="4084320" cy="1463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占位符 25"/>
          <p:cNvSpPr>
            <a:spLocks noGrp="1"/>
          </p:cNvSpPr>
          <p:nvPr>
            <p:ph type="body" sz="quarter" idx="19"/>
          </p:nvPr>
        </p:nvSpPr>
        <p:spPr>
          <a:xfrm>
            <a:off x="6326143" y="4598317"/>
            <a:ext cx="1339576" cy="1231491"/>
          </a:xfrm>
        </p:spPr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7665719" y="2591305"/>
            <a:ext cx="4139838" cy="668516"/>
          </a:xfrm>
        </p:spPr>
        <p:txBody>
          <a:bodyPr/>
          <a:lstStyle/>
          <a:p>
            <a:r>
              <a:rPr lang="zh-CN" altLang="en-US" sz="3200" dirty="0"/>
              <a:t>要求</a:t>
            </a:r>
            <a:r>
              <a:rPr lang="zh-CN" altLang="en-US" sz="3200" dirty="0" smtClean="0"/>
              <a:t>自查</a:t>
            </a:r>
            <a:endParaRPr lang="zh-CN" altLang="en-US" sz="3200" dirty="0"/>
          </a:p>
        </p:txBody>
      </p:sp>
      <p:sp>
        <p:nvSpPr>
          <p:cNvPr id="13" name="文本占位符 24"/>
          <p:cNvSpPr>
            <a:spLocks noGrp="1"/>
          </p:cNvSpPr>
          <p:nvPr>
            <p:ph type="body" sz="quarter" idx="18"/>
          </p:nvPr>
        </p:nvSpPr>
        <p:spPr>
          <a:xfrm>
            <a:off x="7665719" y="4901541"/>
            <a:ext cx="3822700" cy="670120"/>
          </a:xfrm>
        </p:spPr>
        <p:txBody>
          <a:bodyPr/>
          <a:lstStyle/>
          <a:p>
            <a:r>
              <a:rPr lang="zh-CN" altLang="en-US" sz="3200" dirty="0" smtClean="0"/>
              <a:t>项目问答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4038434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4756383" y="421482"/>
            <a:ext cx="5929312" cy="4185761"/>
          </a:xfrm>
        </p:spPr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6" name="文本占位符 10"/>
          <p:cNvSpPr txBox="1">
            <a:spLocks/>
          </p:cNvSpPr>
          <p:nvPr/>
        </p:nvSpPr>
        <p:spPr>
          <a:xfrm>
            <a:off x="8347420" y="4081944"/>
            <a:ext cx="3844580" cy="9233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609524" rtl="0" eaLnBrk="1" latinLnBrk="0" hangingPunct="1">
              <a:spcBef>
                <a:spcPct val="20000"/>
              </a:spcBef>
              <a:buFont typeface="Arial"/>
              <a:buNone/>
              <a:defRPr sz="2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5400" dirty="0" smtClean="0">
                <a:latin typeface="+mj-lt"/>
              </a:rPr>
              <a:t>项目问答</a:t>
            </a:r>
            <a:endParaRPr lang="en-US" altLang="zh-CN" sz="5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49281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dc.officeplus.cn/t/19/5E53CDCC07876383021FCEE3DB71668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0"/>
            <a:ext cx="12192000" cy="685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-213360" y="-558800"/>
            <a:ext cx="12618720" cy="8077200"/>
          </a:xfrm>
          <a:prstGeom prst="rect">
            <a:avLst/>
          </a:prstGeom>
          <a:solidFill>
            <a:srgbClr val="080808">
              <a:alpha val="69804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占位符 4"/>
          <p:cNvSpPr txBox="1">
            <a:spLocks/>
          </p:cNvSpPr>
          <p:nvPr/>
        </p:nvSpPr>
        <p:spPr>
          <a:xfrm>
            <a:off x="2011613" y="2829785"/>
            <a:ext cx="8190682" cy="120032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7200" b="1" dirty="0">
                <a:solidFill>
                  <a:srgbClr val="FFC000"/>
                </a:solidFill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10090233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8365449" y="4044136"/>
            <a:ext cx="4155438" cy="923330"/>
          </a:xfrm>
        </p:spPr>
        <p:txBody>
          <a:bodyPr/>
          <a:lstStyle/>
          <a:p>
            <a:r>
              <a:rPr lang="zh-CN" altLang="en-US" sz="5400" dirty="0" smtClean="0"/>
              <a:t>项目陈述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5843525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>
            <a:off x="6099484" y="0"/>
            <a:ext cx="6092516" cy="6863659"/>
          </a:xfrm>
          <a:prstGeom prst="rect">
            <a:avLst/>
          </a:prstGeom>
          <a:solidFill>
            <a:schemeClr val="tx2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" y="-7391401"/>
            <a:ext cx="12188056" cy="6858002"/>
          </a:xfrm>
          <a:prstGeom prst="rect">
            <a:avLst/>
          </a:prstGeom>
        </p:spPr>
      </p:pic>
      <p:sp>
        <p:nvSpPr>
          <p:cNvPr id="6" name="等腰三角形 5"/>
          <p:cNvSpPr/>
          <p:nvPr/>
        </p:nvSpPr>
        <p:spPr>
          <a:xfrm rot="1805171">
            <a:off x="4626418" y="3300846"/>
            <a:ext cx="2058296" cy="1774394"/>
          </a:xfrm>
          <a:prstGeom prst="triangle">
            <a:avLst/>
          </a:prstGeom>
          <a:solidFill>
            <a:srgbClr val="F89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805171">
            <a:off x="4626417" y="1251822"/>
            <a:ext cx="2058296" cy="1774394"/>
          </a:xfrm>
          <a:prstGeom prst="triangle">
            <a:avLst/>
          </a:prstGeom>
          <a:solidFill>
            <a:srgbClr val="04B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19794829" flipH="1">
            <a:off x="5512679" y="3300846"/>
            <a:ext cx="2058296" cy="1774394"/>
          </a:xfrm>
          <a:prstGeom prst="triangle">
            <a:avLst/>
          </a:prstGeom>
          <a:solidFill>
            <a:srgbClr val="AF2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9794829" flipH="1">
            <a:off x="5512679" y="1251822"/>
            <a:ext cx="2058296" cy="1774394"/>
          </a:xfrm>
          <a:prstGeom prst="triangle">
            <a:avLst/>
          </a:prstGeom>
          <a:solidFill>
            <a:srgbClr val="A5DD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1805171" flipH="1" flipV="1">
            <a:off x="3744037" y="2785126"/>
            <a:ext cx="2058296" cy="1774394"/>
          </a:xfrm>
          <a:prstGeom prst="triangle">
            <a:avLst/>
          </a:prstGeom>
          <a:solidFill>
            <a:srgbClr val="F9D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1805171">
            <a:off x="6389669" y="2276334"/>
            <a:ext cx="2058296" cy="1774394"/>
          </a:xfrm>
          <a:prstGeom prst="triangle">
            <a:avLst/>
          </a:prstGeom>
          <a:solidFill>
            <a:srgbClr val="8919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277706" y="2603645"/>
            <a:ext cx="1636589" cy="1636589"/>
          </a:xfrm>
          <a:prstGeom prst="ellipse">
            <a:avLst/>
          </a:prstGeom>
          <a:solidFill>
            <a:srgbClr val="FFFD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365478" y="3152170"/>
            <a:ext cx="1448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行业背景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801951" y="305695"/>
            <a:ext cx="2183732" cy="3429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b="1" dirty="0" smtClean="0">
                <a:solidFill>
                  <a:srgbClr val="162F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现有线上交易平台</a:t>
            </a:r>
            <a:endParaRPr lang="zh-CN" altLang="en-US" sz="1600" b="1" dirty="0">
              <a:solidFill>
                <a:srgbClr val="162F4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725490" y="2580832"/>
            <a:ext cx="2160874" cy="785736"/>
            <a:chOff x="1495075" y="969989"/>
            <a:chExt cx="2160874" cy="785736"/>
          </a:xfrm>
        </p:grpSpPr>
        <p:sp>
          <p:nvSpPr>
            <p:cNvPr id="32" name="文本框 31"/>
            <p:cNvSpPr txBox="1"/>
            <p:nvPr/>
          </p:nvSpPr>
          <p:spPr>
            <a:xfrm>
              <a:off x="2179288" y="969989"/>
              <a:ext cx="147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产能过剩 </a:t>
              </a:r>
            </a:p>
          </p:txBody>
        </p:sp>
        <p:sp>
          <p:nvSpPr>
            <p:cNvPr id="47" name="Freeform 5"/>
            <p:cNvSpPr>
              <a:spLocks noEditPoints="1"/>
            </p:cNvSpPr>
            <p:nvPr/>
          </p:nvSpPr>
          <p:spPr bwMode="auto">
            <a:xfrm flipV="1">
              <a:off x="1495075" y="1079747"/>
              <a:ext cx="613068" cy="675978"/>
            </a:xfrm>
            <a:custGeom>
              <a:avLst/>
              <a:gdLst>
                <a:gd name="T0" fmla="*/ 225 w 519"/>
                <a:gd name="T1" fmla="*/ 548 h 571"/>
                <a:gd name="T2" fmla="*/ 132 w 519"/>
                <a:gd name="T3" fmla="*/ 537 h 571"/>
                <a:gd name="T4" fmla="*/ 12 w 519"/>
                <a:gd name="T5" fmla="*/ 516 h 571"/>
                <a:gd name="T6" fmla="*/ 0 w 519"/>
                <a:gd name="T7" fmla="*/ 269 h 571"/>
                <a:gd name="T8" fmla="*/ 49 w 519"/>
                <a:gd name="T9" fmla="*/ 203 h 571"/>
                <a:gd name="T10" fmla="*/ 132 w 519"/>
                <a:gd name="T11" fmla="*/ 214 h 571"/>
                <a:gd name="T12" fmla="*/ 329 w 519"/>
                <a:gd name="T13" fmla="*/ 86 h 571"/>
                <a:gd name="T14" fmla="*/ 349 w 519"/>
                <a:gd name="T15" fmla="*/ 10 h 571"/>
                <a:gd name="T16" fmla="*/ 427 w 519"/>
                <a:gd name="T17" fmla="*/ 34 h 571"/>
                <a:gd name="T18" fmla="*/ 396 w 519"/>
                <a:gd name="T19" fmla="*/ 203 h 571"/>
                <a:gd name="T20" fmla="*/ 509 w 519"/>
                <a:gd name="T21" fmla="*/ 223 h 571"/>
                <a:gd name="T22" fmla="*/ 500 w 519"/>
                <a:gd name="T23" fmla="*/ 320 h 571"/>
                <a:gd name="T24" fmla="*/ 507 w 519"/>
                <a:gd name="T25" fmla="*/ 352 h 571"/>
                <a:gd name="T26" fmla="*/ 476 w 519"/>
                <a:gd name="T27" fmla="*/ 428 h 571"/>
                <a:gd name="T28" fmla="*/ 464 w 519"/>
                <a:gd name="T29" fmla="*/ 486 h 571"/>
                <a:gd name="T30" fmla="*/ 408 w 519"/>
                <a:gd name="T31" fmla="*/ 556 h 571"/>
                <a:gd name="T32" fmla="*/ 134 w 519"/>
                <a:gd name="T33" fmla="*/ 492 h 571"/>
                <a:gd name="T34" fmla="*/ 353 w 519"/>
                <a:gd name="T35" fmla="*/ 541 h 571"/>
                <a:gd name="T36" fmla="*/ 406 w 519"/>
                <a:gd name="T37" fmla="*/ 490 h 571"/>
                <a:gd name="T38" fmla="*/ 432 w 519"/>
                <a:gd name="T39" fmla="*/ 482 h 571"/>
                <a:gd name="T40" fmla="*/ 446 w 519"/>
                <a:gd name="T41" fmla="*/ 431 h 571"/>
                <a:gd name="T42" fmla="*/ 455 w 519"/>
                <a:gd name="T43" fmla="*/ 406 h 571"/>
                <a:gd name="T44" fmla="*/ 477 w 519"/>
                <a:gd name="T45" fmla="*/ 352 h 571"/>
                <a:gd name="T46" fmla="*/ 472 w 519"/>
                <a:gd name="T47" fmla="*/ 334 h 571"/>
                <a:gd name="T48" fmla="*/ 481 w 519"/>
                <a:gd name="T49" fmla="*/ 294 h 571"/>
                <a:gd name="T50" fmla="*/ 484 w 519"/>
                <a:gd name="T51" fmla="*/ 239 h 571"/>
                <a:gd name="T52" fmla="*/ 344 w 519"/>
                <a:gd name="T53" fmla="*/ 233 h 571"/>
                <a:gd name="T54" fmla="*/ 401 w 519"/>
                <a:gd name="T55" fmla="*/ 49 h 571"/>
                <a:gd name="T56" fmla="*/ 372 w 519"/>
                <a:gd name="T57" fmla="*/ 31 h 571"/>
                <a:gd name="T58" fmla="*/ 132 w 519"/>
                <a:gd name="T59" fmla="*/ 246 h 571"/>
                <a:gd name="T60" fmla="*/ 49 w 519"/>
                <a:gd name="T61" fmla="*/ 233 h 571"/>
                <a:gd name="T62" fmla="*/ 30 w 519"/>
                <a:gd name="T63" fmla="*/ 471 h 571"/>
                <a:gd name="T64" fmla="*/ 101 w 519"/>
                <a:gd name="T65" fmla="*/ 507 h 571"/>
                <a:gd name="T66" fmla="*/ 49 w 519"/>
                <a:gd name="T67" fmla="*/ 233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9" h="571">
                  <a:moveTo>
                    <a:pt x="353" y="571"/>
                  </a:moveTo>
                  <a:cubicBezTo>
                    <a:pt x="274" y="571"/>
                    <a:pt x="251" y="560"/>
                    <a:pt x="225" y="548"/>
                  </a:cubicBezTo>
                  <a:cubicBezTo>
                    <a:pt x="206" y="539"/>
                    <a:pt x="184" y="529"/>
                    <a:pt x="132" y="522"/>
                  </a:cubicBezTo>
                  <a:cubicBezTo>
                    <a:pt x="132" y="537"/>
                    <a:pt x="132" y="537"/>
                    <a:pt x="132" y="537"/>
                  </a:cubicBezTo>
                  <a:cubicBezTo>
                    <a:pt x="49" y="537"/>
                    <a:pt x="49" y="537"/>
                    <a:pt x="49" y="537"/>
                  </a:cubicBezTo>
                  <a:cubicBezTo>
                    <a:pt x="35" y="537"/>
                    <a:pt x="22" y="529"/>
                    <a:pt x="12" y="516"/>
                  </a:cubicBezTo>
                  <a:cubicBezTo>
                    <a:pt x="4" y="504"/>
                    <a:pt x="0" y="488"/>
                    <a:pt x="0" y="471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52"/>
                    <a:pt x="4" y="236"/>
                    <a:pt x="12" y="224"/>
                  </a:cubicBezTo>
                  <a:cubicBezTo>
                    <a:pt x="22" y="211"/>
                    <a:pt x="35" y="203"/>
                    <a:pt x="49" y="203"/>
                  </a:cubicBezTo>
                  <a:cubicBezTo>
                    <a:pt x="132" y="203"/>
                    <a:pt x="132" y="203"/>
                    <a:pt x="132" y="203"/>
                  </a:cubicBezTo>
                  <a:cubicBezTo>
                    <a:pt x="132" y="214"/>
                    <a:pt x="132" y="214"/>
                    <a:pt x="132" y="214"/>
                  </a:cubicBezTo>
                  <a:cubicBezTo>
                    <a:pt x="187" y="195"/>
                    <a:pt x="239" y="169"/>
                    <a:pt x="278" y="139"/>
                  </a:cubicBezTo>
                  <a:cubicBezTo>
                    <a:pt x="301" y="122"/>
                    <a:pt x="318" y="104"/>
                    <a:pt x="329" y="86"/>
                  </a:cubicBezTo>
                  <a:cubicBezTo>
                    <a:pt x="340" y="68"/>
                    <a:pt x="344" y="51"/>
                    <a:pt x="342" y="36"/>
                  </a:cubicBezTo>
                  <a:cubicBezTo>
                    <a:pt x="340" y="27"/>
                    <a:pt x="343" y="17"/>
                    <a:pt x="349" y="10"/>
                  </a:cubicBezTo>
                  <a:cubicBezTo>
                    <a:pt x="355" y="4"/>
                    <a:pt x="363" y="0"/>
                    <a:pt x="370" y="0"/>
                  </a:cubicBezTo>
                  <a:cubicBezTo>
                    <a:pt x="388" y="0"/>
                    <a:pt x="413" y="9"/>
                    <a:pt x="427" y="34"/>
                  </a:cubicBezTo>
                  <a:cubicBezTo>
                    <a:pt x="438" y="52"/>
                    <a:pt x="440" y="77"/>
                    <a:pt x="434" y="106"/>
                  </a:cubicBezTo>
                  <a:cubicBezTo>
                    <a:pt x="429" y="134"/>
                    <a:pt x="416" y="166"/>
                    <a:pt x="396" y="203"/>
                  </a:cubicBezTo>
                  <a:cubicBezTo>
                    <a:pt x="472" y="203"/>
                    <a:pt x="472" y="203"/>
                    <a:pt x="472" y="203"/>
                  </a:cubicBezTo>
                  <a:cubicBezTo>
                    <a:pt x="487" y="203"/>
                    <a:pt x="501" y="210"/>
                    <a:pt x="509" y="223"/>
                  </a:cubicBezTo>
                  <a:cubicBezTo>
                    <a:pt x="515" y="233"/>
                    <a:pt x="519" y="246"/>
                    <a:pt x="519" y="261"/>
                  </a:cubicBezTo>
                  <a:cubicBezTo>
                    <a:pt x="519" y="283"/>
                    <a:pt x="512" y="306"/>
                    <a:pt x="500" y="320"/>
                  </a:cubicBezTo>
                  <a:cubicBezTo>
                    <a:pt x="500" y="320"/>
                    <a:pt x="500" y="321"/>
                    <a:pt x="501" y="321"/>
                  </a:cubicBezTo>
                  <a:cubicBezTo>
                    <a:pt x="505" y="329"/>
                    <a:pt x="507" y="339"/>
                    <a:pt x="507" y="352"/>
                  </a:cubicBezTo>
                  <a:cubicBezTo>
                    <a:pt x="507" y="369"/>
                    <a:pt x="503" y="388"/>
                    <a:pt x="495" y="404"/>
                  </a:cubicBezTo>
                  <a:cubicBezTo>
                    <a:pt x="490" y="415"/>
                    <a:pt x="483" y="423"/>
                    <a:pt x="476" y="428"/>
                  </a:cubicBezTo>
                  <a:cubicBezTo>
                    <a:pt x="476" y="431"/>
                    <a:pt x="477" y="433"/>
                    <a:pt x="477" y="436"/>
                  </a:cubicBezTo>
                  <a:cubicBezTo>
                    <a:pt x="477" y="451"/>
                    <a:pt x="472" y="471"/>
                    <a:pt x="464" y="486"/>
                  </a:cubicBezTo>
                  <a:cubicBezTo>
                    <a:pt x="456" y="502"/>
                    <a:pt x="446" y="513"/>
                    <a:pt x="435" y="518"/>
                  </a:cubicBezTo>
                  <a:cubicBezTo>
                    <a:pt x="432" y="533"/>
                    <a:pt x="423" y="546"/>
                    <a:pt x="408" y="556"/>
                  </a:cubicBezTo>
                  <a:cubicBezTo>
                    <a:pt x="393" y="566"/>
                    <a:pt x="374" y="571"/>
                    <a:pt x="353" y="571"/>
                  </a:cubicBezTo>
                  <a:close/>
                  <a:moveTo>
                    <a:pt x="134" y="492"/>
                  </a:moveTo>
                  <a:cubicBezTo>
                    <a:pt x="193" y="500"/>
                    <a:pt x="216" y="511"/>
                    <a:pt x="238" y="521"/>
                  </a:cubicBezTo>
                  <a:cubicBezTo>
                    <a:pt x="262" y="532"/>
                    <a:pt x="281" y="541"/>
                    <a:pt x="353" y="541"/>
                  </a:cubicBezTo>
                  <a:cubicBezTo>
                    <a:pt x="379" y="541"/>
                    <a:pt x="406" y="530"/>
                    <a:pt x="406" y="505"/>
                  </a:cubicBezTo>
                  <a:cubicBezTo>
                    <a:pt x="406" y="490"/>
                    <a:pt x="406" y="490"/>
                    <a:pt x="406" y="490"/>
                  </a:cubicBezTo>
                  <a:cubicBezTo>
                    <a:pt x="421" y="490"/>
                    <a:pt x="421" y="490"/>
                    <a:pt x="421" y="490"/>
                  </a:cubicBezTo>
                  <a:cubicBezTo>
                    <a:pt x="424" y="490"/>
                    <a:pt x="428" y="487"/>
                    <a:pt x="432" y="482"/>
                  </a:cubicBezTo>
                  <a:cubicBezTo>
                    <a:pt x="437" y="474"/>
                    <a:pt x="442" y="463"/>
                    <a:pt x="444" y="452"/>
                  </a:cubicBezTo>
                  <a:cubicBezTo>
                    <a:pt x="447" y="440"/>
                    <a:pt x="447" y="432"/>
                    <a:pt x="446" y="431"/>
                  </a:cubicBezTo>
                  <a:cubicBezTo>
                    <a:pt x="446" y="432"/>
                    <a:pt x="450" y="436"/>
                    <a:pt x="455" y="436"/>
                  </a:cubicBezTo>
                  <a:cubicBezTo>
                    <a:pt x="455" y="406"/>
                    <a:pt x="455" y="406"/>
                    <a:pt x="455" y="406"/>
                  </a:cubicBezTo>
                  <a:cubicBezTo>
                    <a:pt x="457" y="406"/>
                    <a:pt x="462" y="402"/>
                    <a:pt x="468" y="391"/>
                  </a:cubicBezTo>
                  <a:cubicBezTo>
                    <a:pt x="474" y="379"/>
                    <a:pt x="477" y="364"/>
                    <a:pt x="477" y="352"/>
                  </a:cubicBezTo>
                  <a:cubicBezTo>
                    <a:pt x="477" y="345"/>
                    <a:pt x="476" y="339"/>
                    <a:pt x="474" y="336"/>
                  </a:cubicBezTo>
                  <a:cubicBezTo>
                    <a:pt x="473" y="334"/>
                    <a:pt x="473" y="334"/>
                    <a:pt x="472" y="334"/>
                  </a:cubicBezTo>
                  <a:cubicBezTo>
                    <a:pt x="472" y="304"/>
                    <a:pt x="472" y="304"/>
                    <a:pt x="472" y="304"/>
                  </a:cubicBezTo>
                  <a:cubicBezTo>
                    <a:pt x="473" y="304"/>
                    <a:pt x="477" y="301"/>
                    <a:pt x="481" y="294"/>
                  </a:cubicBezTo>
                  <a:cubicBezTo>
                    <a:pt x="486" y="285"/>
                    <a:pt x="489" y="272"/>
                    <a:pt x="489" y="261"/>
                  </a:cubicBezTo>
                  <a:cubicBezTo>
                    <a:pt x="489" y="252"/>
                    <a:pt x="487" y="244"/>
                    <a:pt x="484" y="239"/>
                  </a:cubicBezTo>
                  <a:cubicBezTo>
                    <a:pt x="481" y="235"/>
                    <a:pt x="477" y="233"/>
                    <a:pt x="472" y="233"/>
                  </a:cubicBezTo>
                  <a:cubicBezTo>
                    <a:pt x="344" y="233"/>
                    <a:pt x="344" y="233"/>
                    <a:pt x="344" y="233"/>
                  </a:cubicBezTo>
                  <a:cubicBezTo>
                    <a:pt x="357" y="210"/>
                    <a:pt x="357" y="210"/>
                    <a:pt x="357" y="210"/>
                  </a:cubicBezTo>
                  <a:cubicBezTo>
                    <a:pt x="418" y="109"/>
                    <a:pt x="410" y="66"/>
                    <a:pt x="401" y="49"/>
                  </a:cubicBezTo>
                  <a:cubicBezTo>
                    <a:pt x="393" y="35"/>
                    <a:pt x="380" y="31"/>
                    <a:pt x="372" y="30"/>
                  </a:cubicBezTo>
                  <a:cubicBezTo>
                    <a:pt x="372" y="30"/>
                    <a:pt x="372" y="31"/>
                    <a:pt x="372" y="31"/>
                  </a:cubicBezTo>
                  <a:cubicBezTo>
                    <a:pt x="378" y="74"/>
                    <a:pt x="352" y="120"/>
                    <a:pt x="296" y="163"/>
                  </a:cubicBezTo>
                  <a:cubicBezTo>
                    <a:pt x="253" y="196"/>
                    <a:pt x="193" y="226"/>
                    <a:pt x="132" y="246"/>
                  </a:cubicBezTo>
                  <a:cubicBezTo>
                    <a:pt x="134" y="492"/>
                    <a:pt x="134" y="492"/>
                    <a:pt x="134" y="492"/>
                  </a:cubicBezTo>
                  <a:close/>
                  <a:moveTo>
                    <a:pt x="49" y="233"/>
                  </a:moveTo>
                  <a:cubicBezTo>
                    <a:pt x="40" y="233"/>
                    <a:pt x="30" y="248"/>
                    <a:pt x="30" y="269"/>
                  </a:cubicBezTo>
                  <a:cubicBezTo>
                    <a:pt x="30" y="471"/>
                    <a:pt x="30" y="471"/>
                    <a:pt x="30" y="471"/>
                  </a:cubicBezTo>
                  <a:cubicBezTo>
                    <a:pt x="30" y="492"/>
                    <a:pt x="40" y="507"/>
                    <a:pt x="49" y="507"/>
                  </a:cubicBezTo>
                  <a:cubicBezTo>
                    <a:pt x="101" y="507"/>
                    <a:pt x="101" y="507"/>
                    <a:pt x="101" y="507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49" y="233"/>
                    <a:pt x="49" y="233"/>
                    <a:pt x="49" y="233"/>
                  </a:cubicBezTo>
                  <a:close/>
                </a:path>
              </a:pathLst>
            </a:custGeom>
            <a:solidFill>
              <a:srgbClr val="A5DDD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1988372" y="1143035"/>
            <a:ext cx="2547687" cy="675978"/>
            <a:chOff x="314876" y="2583818"/>
            <a:chExt cx="2547687" cy="675978"/>
          </a:xfrm>
        </p:grpSpPr>
        <p:sp>
          <p:nvSpPr>
            <p:cNvPr id="34" name="文本框 33"/>
            <p:cNvSpPr txBox="1"/>
            <p:nvPr/>
          </p:nvSpPr>
          <p:spPr>
            <a:xfrm>
              <a:off x="1092704" y="2583818"/>
              <a:ext cx="17698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销售业绩下滑 </a:t>
              </a:r>
            </a:p>
          </p:txBody>
        </p:sp>
        <p:sp>
          <p:nvSpPr>
            <p:cNvPr id="48" name="Freeform 5"/>
            <p:cNvSpPr>
              <a:spLocks noEditPoints="1"/>
            </p:cNvSpPr>
            <p:nvPr/>
          </p:nvSpPr>
          <p:spPr bwMode="auto">
            <a:xfrm flipV="1">
              <a:off x="314876" y="2583818"/>
              <a:ext cx="613068" cy="675978"/>
            </a:xfrm>
            <a:custGeom>
              <a:avLst/>
              <a:gdLst>
                <a:gd name="T0" fmla="*/ 225 w 519"/>
                <a:gd name="T1" fmla="*/ 548 h 571"/>
                <a:gd name="T2" fmla="*/ 132 w 519"/>
                <a:gd name="T3" fmla="*/ 537 h 571"/>
                <a:gd name="T4" fmla="*/ 12 w 519"/>
                <a:gd name="T5" fmla="*/ 516 h 571"/>
                <a:gd name="T6" fmla="*/ 0 w 519"/>
                <a:gd name="T7" fmla="*/ 269 h 571"/>
                <a:gd name="T8" fmla="*/ 49 w 519"/>
                <a:gd name="T9" fmla="*/ 203 h 571"/>
                <a:gd name="T10" fmla="*/ 132 w 519"/>
                <a:gd name="T11" fmla="*/ 214 h 571"/>
                <a:gd name="T12" fmla="*/ 329 w 519"/>
                <a:gd name="T13" fmla="*/ 86 h 571"/>
                <a:gd name="T14" fmla="*/ 349 w 519"/>
                <a:gd name="T15" fmla="*/ 10 h 571"/>
                <a:gd name="T16" fmla="*/ 427 w 519"/>
                <a:gd name="T17" fmla="*/ 34 h 571"/>
                <a:gd name="T18" fmla="*/ 396 w 519"/>
                <a:gd name="T19" fmla="*/ 203 h 571"/>
                <a:gd name="T20" fmla="*/ 509 w 519"/>
                <a:gd name="T21" fmla="*/ 223 h 571"/>
                <a:gd name="T22" fmla="*/ 500 w 519"/>
                <a:gd name="T23" fmla="*/ 320 h 571"/>
                <a:gd name="T24" fmla="*/ 507 w 519"/>
                <a:gd name="T25" fmla="*/ 352 h 571"/>
                <a:gd name="T26" fmla="*/ 476 w 519"/>
                <a:gd name="T27" fmla="*/ 428 h 571"/>
                <a:gd name="T28" fmla="*/ 464 w 519"/>
                <a:gd name="T29" fmla="*/ 486 h 571"/>
                <a:gd name="T30" fmla="*/ 408 w 519"/>
                <a:gd name="T31" fmla="*/ 556 h 571"/>
                <a:gd name="T32" fmla="*/ 134 w 519"/>
                <a:gd name="T33" fmla="*/ 492 h 571"/>
                <a:gd name="T34" fmla="*/ 353 w 519"/>
                <a:gd name="T35" fmla="*/ 541 h 571"/>
                <a:gd name="T36" fmla="*/ 406 w 519"/>
                <a:gd name="T37" fmla="*/ 490 h 571"/>
                <a:gd name="T38" fmla="*/ 432 w 519"/>
                <a:gd name="T39" fmla="*/ 482 h 571"/>
                <a:gd name="T40" fmla="*/ 446 w 519"/>
                <a:gd name="T41" fmla="*/ 431 h 571"/>
                <a:gd name="T42" fmla="*/ 455 w 519"/>
                <a:gd name="T43" fmla="*/ 406 h 571"/>
                <a:gd name="T44" fmla="*/ 477 w 519"/>
                <a:gd name="T45" fmla="*/ 352 h 571"/>
                <a:gd name="T46" fmla="*/ 472 w 519"/>
                <a:gd name="T47" fmla="*/ 334 h 571"/>
                <a:gd name="T48" fmla="*/ 481 w 519"/>
                <a:gd name="T49" fmla="*/ 294 h 571"/>
                <a:gd name="T50" fmla="*/ 484 w 519"/>
                <a:gd name="T51" fmla="*/ 239 h 571"/>
                <a:gd name="T52" fmla="*/ 344 w 519"/>
                <a:gd name="T53" fmla="*/ 233 h 571"/>
                <a:gd name="T54" fmla="*/ 401 w 519"/>
                <a:gd name="T55" fmla="*/ 49 h 571"/>
                <a:gd name="T56" fmla="*/ 372 w 519"/>
                <a:gd name="T57" fmla="*/ 31 h 571"/>
                <a:gd name="T58" fmla="*/ 132 w 519"/>
                <a:gd name="T59" fmla="*/ 246 h 571"/>
                <a:gd name="T60" fmla="*/ 49 w 519"/>
                <a:gd name="T61" fmla="*/ 233 h 571"/>
                <a:gd name="T62" fmla="*/ 30 w 519"/>
                <a:gd name="T63" fmla="*/ 471 h 571"/>
                <a:gd name="T64" fmla="*/ 101 w 519"/>
                <a:gd name="T65" fmla="*/ 507 h 571"/>
                <a:gd name="T66" fmla="*/ 49 w 519"/>
                <a:gd name="T67" fmla="*/ 233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9" h="571">
                  <a:moveTo>
                    <a:pt x="353" y="571"/>
                  </a:moveTo>
                  <a:cubicBezTo>
                    <a:pt x="274" y="571"/>
                    <a:pt x="251" y="560"/>
                    <a:pt x="225" y="548"/>
                  </a:cubicBezTo>
                  <a:cubicBezTo>
                    <a:pt x="206" y="539"/>
                    <a:pt x="184" y="529"/>
                    <a:pt x="132" y="522"/>
                  </a:cubicBezTo>
                  <a:cubicBezTo>
                    <a:pt x="132" y="537"/>
                    <a:pt x="132" y="537"/>
                    <a:pt x="132" y="537"/>
                  </a:cubicBezTo>
                  <a:cubicBezTo>
                    <a:pt x="49" y="537"/>
                    <a:pt x="49" y="537"/>
                    <a:pt x="49" y="537"/>
                  </a:cubicBezTo>
                  <a:cubicBezTo>
                    <a:pt x="35" y="537"/>
                    <a:pt x="22" y="529"/>
                    <a:pt x="12" y="516"/>
                  </a:cubicBezTo>
                  <a:cubicBezTo>
                    <a:pt x="4" y="504"/>
                    <a:pt x="0" y="488"/>
                    <a:pt x="0" y="471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52"/>
                    <a:pt x="4" y="236"/>
                    <a:pt x="12" y="224"/>
                  </a:cubicBezTo>
                  <a:cubicBezTo>
                    <a:pt x="22" y="211"/>
                    <a:pt x="35" y="203"/>
                    <a:pt x="49" y="203"/>
                  </a:cubicBezTo>
                  <a:cubicBezTo>
                    <a:pt x="132" y="203"/>
                    <a:pt x="132" y="203"/>
                    <a:pt x="132" y="203"/>
                  </a:cubicBezTo>
                  <a:cubicBezTo>
                    <a:pt x="132" y="214"/>
                    <a:pt x="132" y="214"/>
                    <a:pt x="132" y="214"/>
                  </a:cubicBezTo>
                  <a:cubicBezTo>
                    <a:pt x="187" y="195"/>
                    <a:pt x="239" y="169"/>
                    <a:pt x="278" y="139"/>
                  </a:cubicBezTo>
                  <a:cubicBezTo>
                    <a:pt x="301" y="122"/>
                    <a:pt x="318" y="104"/>
                    <a:pt x="329" y="86"/>
                  </a:cubicBezTo>
                  <a:cubicBezTo>
                    <a:pt x="340" y="68"/>
                    <a:pt x="344" y="51"/>
                    <a:pt x="342" y="36"/>
                  </a:cubicBezTo>
                  <a:cubicBezTo>
                    <a:pt x="340" y="27"/>
                    <a:pt x="343" y="17"/>
                    <a:pt x="349" y="10"/>
                  </a:cubicBezTo>
                  <a:cubicBezTo>
                    <a:pt x="355" y="4"/>
                    <a:pt x="363" y="0"/>
                    <a:pt x="370" y="0"/>
                  </a:cubicBezTo>
                  <a:cubicBezTo>
                    <a:pt x="388" y="0"/>
                    <a:pt x="413" y="9"/>
                    <a:pt x="427" y="34"/>
                  </a:cubicBezTo>
                  <a:cubicBezTo>
                    <a:pt x="438" y="52"/>
                    <a:pt x="440" y="77"/>
                    <a:pt x="434" y="106"/>
                  </a:cubicBezTo>
                  <a:cubicBezTo>
                    <a:pt x="429" y="134"/>
                    <a:pt x="416" y="166"/>
                    <a:pt x="396" y="203"/>
                  </a:cubicBezTo>
                  <a:cubicBezTo>
                    <a:pt x="472" y="203"/>
                    <a:pt x="472" y="203"/>
                    <a:pt x="472" y="203"/>
                  </a:cubicBezTo>
                  <a:cubicBezTo>
                    <a:pt x="487" y="203"/>
                    <a:pt x="501" y="210"/>
                    <a:pt x="509" y="223"/>
                  </a:cubicBezTo>
                  <a:cubicBezTo>
                    <a:pt x="515" y="233"/>
                    <a:pt x="519" y="246"/>
                    <a:pt x="519" y="261"/>
                  </a:cubicBezTo>
                  <a:cubicBezTo>
                    <a:pt x="519" y="283"/>
                    <a:pt x="512" y="306"/>
                    <a:pt x="500" y="320"/>
                  </a:cubicBezTo>
                  <a:cubicBezTo>
                    <a:pt x="500" y="320"/>
                    <a:pt x="500" y="321"/>
                    <a:pt x="501" y="321"/>
                  </a:cubicBezTo>
                  <a:cubicBezTo>
                    <a:pt x="505" y="329"/>
                    <a:pt x="507" y="339"/>
                    <a:pt x="507" y="352"/>
                  </a:cubicBezTo>
                  <a:cubicBezTo>
                    <a:pt x="507" y="369"/>
                    <a:pt x="503" y="388"/>
                    <a:pt x="495" y="404"/>
                  </a:cubicBezTo>
                  <a:cubicBezTo>
                    <a:pt x="490" y="415"/>
                    <a:pt x="483" y="423"/>
                    <a:pt x="476" y="428"/>
                  </a:cubicBezTo>
                  <a:cubicBezTo>
                    <a:pt x="476" y="431"/>
                    <a:pt x="477" y="433"/>
                    <a:pt x="477" y="436"/>
                  </a:cubicBezTo>
                  <a:cubicBezTo>
                    <a:pt x="477" y="451"/>
                    <a:pt x="472" y="471"/>
                    <a:pt x="464" y="486"/>
                  </a:cubicBezTo>
                  <a:cubicBezTo>
                    <a:pt x="456" y="502"/>
                    <a:pt x="446" y="513"/>
                    <a:pt x="435" y="518"/>
                  </a:cubicBezTo>
                  <a:cubicBezTo>
                    <a:pt x="432" y="533"/>
                    <a:pt x="423" y="546"/>
                    <a:pt x="408" y="556"/>
                  </a:cubicBezTo>
                  <a:cubicBezTo>
                    <a:pt x="393" y="566"/>
                    <a:pt x="374" y="571"/>
                    <a:pt x="353" y="571"/>
                  </a:cubicBezTo>
                  <a:close/>
                  <a:moveTo>
                    <a:pt x="134" y="492"/>
                  </a:moveTo>
                  <a:cubicBezTo>
                    <a:pt x="193" y="500"/>
                    <a:pt x="216" y="511"/>
                    <a:pt x="238" y="521"/>
                  </a:cubicBezTo>
                  <a:cubicBezTo>
                    <a:pt x="262" y="532"/>
                    <a:pt x="281" y="541"/>
                    <a:pt x="353" y="541"/>
                  </a:cubicBezTo>
                  <a:cubicBezTo>
                    <a:pt x="379" y="541"/>
                    <a:pt x="406" y="530"/>
                    <a:pt x="406" y="505"/>
                  </a:cubicBezTo>
                  <a:cubicBezTo>
                    <a:pt x="406" y="490"/>
                    <a:pt x="406" y="490"/>
                    <a:pt x="406" y="490"/>
                  </a:cubicBezTo>
                  <a:cubicBezTo>
                    <a:pt x="421" y="490"/>
                    <a:pt x="421" y="490"/>
                    <a:pt x="421" y="490"/>
                  </a:cubicBezTo>
                  <a:cubicBezTo>
                    <a:pt x="424" y="490"/>
                    <a:pt x="428" y="487"/>
                    <a:pt x="432" y="482"/>
                  </a:cubicBezTo>
                  <a:cubicBezTo>
                    <a:pt x="437" y="474"/>
                    <a:pt x="442" y="463"/>
                    <a:pt x="444" y="452"/>
                  </a:cubicBezTo>
                  <a:cubicBezTo>
                    <a:pt x="447" y="440"/>
                    <a:pt x="447" y="432"/>
                    <a:pt x="446" y="431"/>
                  </a:cubicBezTo>
                  <a:cubicBezTo>
                    <a:pt x="446" y="432"/>
                    <a:pt x="450" y="436"/>
                    <a:pt x="455" y="436"/>
                  </a:cubicBezTo>
                  <a:cubicBezTo>
                    <a:pt x="455" y="406"/>
                    <a:pt x="455" y="406"/>
                    <a:pt x="455" y="406"/>
                  </a:cubicBezTo>
                  <a:cubicBezTo>
                    <a:pt x="457" y="406"/>
                    <a:pt x="462" y="402"/>
                    <a:pt x="468" y="391"/>
                  </a:cubicBezTo>
                  <a:cubicBezTo>
                    <a:pt x="474" y="379"/>
                    <a:pt x="477" y="364"/>
                    <a:pt x="477" y="352"/>
                  </a:cubicBezTo>
                  <a:cubicBezTo>
                    <a:pt x="477" y="345"/>
                    <a:pt x="476" y="339"/>
                    <a:pt x="474" y="336"/>
                  </a:cubicBezTo>
                  <a:cubicBezTo>
                    <a:pt x="473" y="334"/>
                    <a:pt x="473" y="334"/>
                    <a:pt x="472" y="334"/>
                  </a:cubicBezTo>
                  <a:cubicBezTo>
                    <a:pt x="472" y="304"/>
                    <a:pt x="472" y="304"/>
                    <a:pt x="472" y="304"/>
                  </a:cubicBezTo>
                  <a:cubicBezTo>
                    <a:pt x="473" y="304"/>
                    <a:pt x="477" y="301"/>
                    <a:pt x="481" y="294"/>
                  </a:cubicBezTo>
                  <a:cubicBezTo>
                    <a:pt x="486" y="285"/>
                    <a:pt x="489" y="272"/>
                    <a:pt x="489" y="261"/>
                  </a:cubicBezTo>
                  <a:cubicBezTo>
                    <a:pt x="489" y="252"/>
                    <a:pt x="487" y="244"/>
                    <a:pt x="484" y="239"/>
                  </a:cubicBezTo>
                  <a:cubicBezTo>
                    <a:pt x="481" y="235"/>
                    <a:pt x="477" y="233"/>
                    <a:pt x="472" y="233"/>
                  </a:cubicBezTo>
                  <a:cubicBezTo>
                    <a:pt x="344" y="233"/>
                    <a:pt x="344" y="233"/>
                    <a:pt x="344" y="233"/>
                  </a:cubicBezTo>
                  <a:cubicBezTo>
                    <a:pt x="357" y="210"/>
                    <a:pt x="357" y="210"/>
                    <a:pt x="357" y="210"/>
                  </a:cubicBezTo>
                  <a:cubicBezTo>
                    <a:pt x="418" y="109"/>
                    <a:pt x="410" y="66"/>
                    <a:pt x="401" y="49"/>
                  </a:cubicBezTo>
                  <a:cubicBezTo>
                    <a:pt x="393" y="35"/>
                    <a:pt x="380" y="31"/>
                    <a:pt x="372" y="30"/>
                  </a:cubicBezTo>
                  <a:cubicBezTo>
                    <a:pt x="372" y="30"/>
                    <a:pt x="372" y="31"/>
                    <a:pt x="372" y="31"/>
                  </a:cubicBezTo>
                  <a:cubicBezTo>
                    <a:pt x="378" y="74"/>
                    <a:pt x="352" y="120"/>
                    <a:pt x="296" y="163"/>
                  </a:cubicBezTo>
                  <a:cubicBezTo>
                    <a:pt x="253" y="196"/>
                    <a:pt x="193" y="226"/>
                    <a:pt x="132" y="246"/>
                  </a:cubicBezTo>
                  <a:cubicBezTo>
                    <a:pt x="134" y="492"/>
                    <a:pt x="134" y="492"/>
                    <a:pt x="134" y="492"/>
                  </a:cubicBezTo>
                  <a:close/>
                  <a:moveTo>
                    <a:pt x="49" y="233"/>
                  </a:moveTo>
                  <a:cubicBezTo>
                    <a:pt x="40" y="233"/>
                    <a:pt x="30" y="248"/>
                    <a:pt x="30" y="269"/>
                  </a:cubicBezTo>
                  <a:cubicBezTo>
                    <a:pt x="30" y="471"/>
                    <a:pt x="30" y="471"/>
                    <a:pt x="30" y="471"/>
                  </a:cubicBezTo>
                  <a:cubicBezTo>
                    <a:pt x="30" y="492"/>
                    <a:pt x="40" y="507"/>
                    <a:pt x="49" y="507"/>
                  </a:cubicBezTo>
                  <a:cubicBezTo>
                    <a:pt x="101" y="507"/>
                    <a:pt x="101" y="507"/>
                    <a:pt x="101" y="507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49" y="233"/>
                    <a:pt x="49" y="233"/>
                    <a:pt x="49" y="233"/>
                  </a:cubicBezTo>
                  <a:close/>
                </a:path>
              </a:pathLst>
            </a:custGeom>
            <a:solidFill>
              <a:srgbClr val="A5DDD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725490" y="4001887"/>
            <a:ext cx="2736292" cy="675978"/>
            <a:chOff x="298714" y="4003377"/>
            <a:chExt cx="2736292" cy="675978"/>
          </a:xfrm>
        </p:grpSpPr>
        <p:sp>
          <p:nvSpPr>
            <p:cNvPr id="36" name="文本框 35"/>
            <p:cNvSpPr txBox="1"/>
            <p:nvPr/>
          </p:nvSpPr>
          <p:spPr>
            <a:xfrm>
              <a:off x="1092704" y="4003377"/>
              <a:ext cx="19423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卖场层层盘剥 </a:t>
              </a:r>
            </a:p>
          </p:txBody>
        </p:sp>
        <p:sp>
          <p:nvSpPr>
            <p:cNvPr id="49" name="Freeform 5"/>
            <p:cNvSpPr>
              <a:spLocks noEditPoints="1"/>
            </p:cNvSpPr>
            <p:nvPr/>
          </p:nvSpPr>
          <p:spPr bwMode="auto">
            <a:xfrm flipV="1">
              <a:off x="298714" y="4003377"/>
              <a:ext cx="613068" cy="675978"/>
            </a:xfrm>
            <a:custGeom>
              <a:avLst/>
              <a:gdLst>
                <a:gd name="T0" fmla="*/ 225 w 519"/>
                <a:gd name="T1" fmla="*/ 548 h 571"/>
                <a:gd name="T2" fmla="*/ 132 w 519"/>
                <a:gd name="T3" fmla="*/ 537 h 571"/>
                <a:gd name="T4" fmla="*/ 12 w 519"/>
                <a:gd name="T5" fmla="*/ 516 h 571"/>
                <a:gd name="T6" fmla="*/ 0 w 519"/>
                <a:gd name="T7" fmla="*/ 269 h 571"/>
                <a:gd name="T8" fmla="*/ 49 w 519"/>
                <a:gd name="T9" fmla="*/ 203 h 571"/>
                <a:gd name="T10" fmla="*/ 132 w 519"/>
                <a:gd name="T11" fmla="*/ 214 h 571"/>
                <a:gd name="T12" fmla="*/ 329 w 519"/>
                <a:gd name="T13" fmla="*/ 86 h 571"/>
                <a:gd name="T14" fmla="*/ 349 w 519"/>
                <a:gd name="T15" fmla="*/ 10 h 571"/>
                <a:gd name="T16" fmla="*/ 427 w 519"/>
                <a:gd name="T17" fmla="*/ 34 h 571"/>
                <a:gd name="T18" fmla="*/ 396 w 519"/>
                <a:gd name="T19" fmla="*/ 203 h 571"/>
                <a:gd name="T20" fmla="*/ 509 w 519"/>
                <a:gd name="T21" fmla="*/ 223 h 571"/>
                <a:gd name="T22" fmla="*/ 500 w 519"/>
                <a:gd name="T23" fmla="*/ 320 h 571"/>
                <a:gd name="T24" fmla="*/ 507 w 519"/>
                <a:gd name="T25" fmla="*/ 352 h 571"/>
                <a:gd name="T26" fmla="*/ 476 w 519"/>
                <a:gd name="T27" fmla="*/ 428 h 571"/>
                <a:gd name="T28" fmla="*/ 464 w 519"/>
                <a:gd name="T29" fmla="*/ 486 h 571"/>
                <a:gd name="T30" fmla="*/ 408 w 519"/>
                <a:gd name="T31" fmla="*/ 556 h 571"/>
                <a:gd name="T32" fmla="*/ 134 w 519"/>
                <a:gd name="T33" fmla="*/ 492 h 571"/>
                <a:gd name="T34" fmla="*/ 353 w 519"/>
                <a:gd name="T35" fmla="*/ 541 h 571"/>
                <a:gd name="T36" fmla="*/ 406 w 519"/>
                <a:gd name="T37" fmla="*/ 490 h 571"/>
                <a:gd name="T38" fmla="*/ 432 w 519"/>
                <a:gd name="T39" fmla="*/ 482 h 571"/>
                <a:gd name="T40" fmla="*/ 446 w 519"/>
                <a:gd name="T41" fmla="*/ 431 h 571"/>
                <a:gd name="T42" fmla="*/ 455 w 519"/>
                <a:gd name="T43" fmla="*/ 406 h 571"/>
                <a:gd name="T44" fmla="*/ 477 w 519"/>
                <a:gd name="T45" fmla="*/ 352 h 571"/>
                <a:gd name="T46" fmla="*/ 472 w 519"/>
                <a:gd name="T47" fmla="*/ 334 h 571"/>
                <a:gd name="T48" fmla="*/ 481 w 519"/>
                <a:gd name="T49" fmla="*/ 294 h 571"/>
                <a:gd name="T50" fmla="*/ 484 w 519"/>
                <a:gd name="T51" fmla="*/ 239 h 571"/>
                <a:gd name="T52" fmla="*/ 344 w 519"/>
                <a:gd name="T53" fmla="*/ 233 h 571"/>
                <a:gd name="T54" fmla="*/ 401 w 519"/>
                <a:gd name="T55" fmla="*/ 49 h 571"/>
                <a:gd name="T56" fmla="*/ 372 w 519"/>
                <a:gd name="T57" fmla="*/ 31 h 571"/>
                <a:gd name="T58" fmla="*/ 132 w 519"/>
                <a:gd name="T59" fmla="*/ 246 h 571"/>
                <a:gd name="T60" fmla="*/ 49 w 519"/>
                <a:gd name="T61" fmla="*/ 233 h 571"/>
                <a:gd name="T62" fmla="*/ 30 w 519"/>
                <a:gd name="T63" fmla="*/ 471 h 571"/>
                <a:gd name="T64" fmla="*/ 101 w 519"/>
                <a:gd name="T65" fmla="*/ 507 h 571"/>
                <a:gd name="T66" fmla="*/ 49 w 519"/>
                <a:gd name="T67" fmla="*/ 233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9" h="571">
                  <a:moveTo>
                    <a:pt x="353" y="571"/>
                  </a:moveTo>
                  <a:cubicBezTo>
                    <a:pt x="274" y="571"/>
                    <a:pt x="251" y="560"/>
                    <a:pt x="225" y="548"/>
                  </a:cubicBezTo>
                  <a:cubicBezTo>
                    <a:pt x="206" y="539"/>
                    <a:pt x="184" y="529"/>
                    <a:pt x="132" y="522"/>
                  </a:cubicBezTo>
                  <a:cubicBezTo>
                    <a:pt x="132" y="537"/>
                    <a:pt x="132" y="537"/>
                    <a:pt x="132" y="537"/>
                  </a:cubicBezTo>
                  <a:cubicBezTo>
                    <a:pt x="49" y="537"/>
                    <a:pt x="49" y="537"/>
                    <a:pt x="49" y="537"/>
                  </a:cubicBezTo>
                  <a:cubicBezTo>
                    <a:pt x="35" y="537"/>
                    <a:pt x="22" y="529"/>
                    <a:pt x="12" y="516"/>
                  </a:cubicBezTo>
                  <a:cubicBezTo>
                    <a:pt x="4" y="504"/>
                    <a:pt x="0" y="488"/>
                    <a:pt x="0" y="471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52"/>
                    <a:pt x="4" y="236"/>
                    <a:pt x="12" y="224"/>
                  </a:cubicBezTo>
                  <a:cubicBezTo>
                    <a:pt x="22" y="211"/>
                    <a:pt x="35" y="203"/>
                    <a:pt x="49" y="203"/>
                  </a:cubicBezTo>
                  <a:cubicBezTo>
                    <a:pt x="132" y="203"/>
                    <a:pt x="132" y="203"/>
                    <a:pt x="132" y="203"/>
                  </a:cubicBezTo>
                  <a:cubicBezTo>
                    <a:pt x="132" y="214"/>
                    <a:pt x="132" y="214"/>
                    <a:pt x="132" y="214"/>
                  </a:cubicBezTo>
                  <a:cubicBezTo>
                    <a:pt x="187" y="195"/>
                    <a:pt x="239" y="169"/>
                    <a:pt x="278" y="139"/>
                  </a:cubicBezTo>
                  <a:cubicBezTo>
                    <a:pt x="301" y="122"/>
                    <a:pt x="318" y="104"/>
                    <a:pt x="329" y="86"/>
                  </a:cubicBezTo>
                  <a:cubicBezTo>
                    <a:pt x="340" y="68"/>
                    <a:pt x="344" y="51"/>
                    <a:pt x="342" y="36"/>
                  </a:cubicBezTo>
                  <a:cubicBezTo>
                    <a:pt x="340" y="27"/>
                    <a:pt x="343" y="17"/>
                    <a:pt x="349" y="10"/>
                  </a:cubicBezTo>
                  <a:cubicBezTo>
                    <a:pt x="355" y="4"/>
                    <a:pt x="363" y="0"/>
                    <a:pt x="370" y="0"/>
                  </a:cubicBezTo>
                  <a:cubicBezTo>
                    <a:pt x="388" y="0"/>
                    <a:pt x="413" y="9"/>
                    <a:pt x="427" y="34"/>
                  </a:cubicBezTo>
                  <a:cubicBezTo>
                    <a:pt x="438" y="52"/>
                    <a:pt x="440" y="77"/>
                    <a:pt x="434" y="106"/>
                  </a:cubicBezTo>
                  <a:cubicBezTo>
                    <a:pt x="429" y="134"/>
                    <a:pt x="416" y="166"/>
                    <a:pt x="396" y="203"/>
                  </a:cubicBezTo>
                  <a:cubicBezTo>
                    <a:pt x="472" y="203"/>
                    <a:pt x="472" y="203"/>
                    <a:pt x="472" y="203"/>
                  </a:cubicBezTo>
                  <a:cubicBezTo>
                    <a:pt x="487" y="203"/>
                    <a:pt x="501" y="210"/>
                    <a:pt x="509" y="223"/>
                  </a:cubicBezTo>
                  <a:cubicBezTo>
                    <a:pt x="515" y="233"/>
                    <a:pt x="519" y="246"/>
                    <a:pt x="519" y="261"/>
                  </a:cubicBezTo>
                  <a:cubicBezTo>
                    <a:pt x="519" y="283"/>
                    <a:pt x="512" y="306"/>
                    <a:pt x="500" y="320"/>
                  </a:cubicBezTo>
                  <a:cubicBezTo>
                    <a:pt x="500" y="320"/>
                    <a:pt x="500" y="321"/>
                    <a:pt x="501" y="321"/>
                  </a:cubicBezTo>
                  <a:cubicBezTo>
                    <a:pt x="505" y="329"/>
                    <a:pt x="507" y="339"/>
                    <a:pt x="507" y="352"/>
                  </a:cubicBezTo>
                  <a:cubicBezTo>
                    <a:pt x="507" y="369"/>
                    <a:pt x="503" y="388"/>
                    <a:pt x="495" y="404"/>
                  </a:cubicBezTo>
                  <a:cubicBezTo>
                    <a:pt x="490" y="415"/>
                    <a:pt x="483" y="423"/>
                    <a:pt x="476" y="428"/>
                  </a:cubicBezTo>
                  <a:cubicBezTo>
                    <a:pt x="476" y="431"/>
                    <a:pt x="477" y="433"/>
                    <a:pt x="477" y="436"/>
                  </a:cubicBezTo>
                  <a:cubicBezTo>
                    <a:pt x="477" y="451"/>
                    <a:pt x="472" y="471"/>
                    <a:pt x="464" y="486"/>
                  </a:cubicBezTo>
                  <a:cubicBezTo>
                    <a:pt x="456" y="502"/>
                    <a:pt x="446" y="513"/>
                    <a:pt x="435" y="518"/>
                  </a:cubicBezTo>
                  <a:cubicBezTo>
                    <a:pt x="432" y="533"/>
                    <a:pt x="423" y="546"/>
                    <a:pt x="408" y="556"/>
                  </a:cubicBezTo>
                  <a:cubicBezTo>
                    <a:pt x="393" y="566"/>
                    <a:pt x="374" y="571"/>
                    <a:pt x="353" y="571"/>
                  </a:cubicBezTo>
                  <a:close/>
                  <a:moveTo>
                    <a:pt x="134" y="492"/>
                  </a:moveTo>
                  <a:cubicBezTo>
                    <a:pt x="193" y="500"/>
                    <a:pt x="216" y="511"/>
                    <a:pt x="238" y="521"/>
                  </a:cubicBezTo>
                  <a:cubicBezTo>
                    <a:pt x="262" y="532"/>
                    <a:pt x="281" y="541"/>
                    <a:pt x="353" y="541"/>
                  </a:cubicBezTo>
                  <a:cubicBezTo>
                    <a:pt x="379" y="541"/>
                    <a:pt x="406" y="530"/>
                    <a:pt x="406" y="505"/>
                  </a:cubicBezTo>
                  <a:cubicBezTo>
                    <a:pt x="406" y="490"/>
                    <a:pt x="406" y="490"/>
                    <a:pt x="406" y="490"/>
                  </a:cubicBezTo>
                  <a:cubicBezTo>
                    <a:pt x="421" y="490"/>
                    <a:pt x="421" y="490"/>
                    <a:pt x="421" y="490"/>
                  </a:cubicBezTo>
                  <a:cubicBezTo>
                    <a:pt x="424" y="490"/>
                    <a:pt x="428" y="487"/>
                    <a:pt x="432" y="482"/>
                  </a:cubicBezTo>
                  <a:cubicBezTo>
                    <a:pt x="437" y="474"/>
                    <a:pt x="442" y="463"/>
                    <a:pt x="444" y="452"/>
                  </a:cubicBezTo>
                  <a:cubicBezTo>
                    <a:pt x="447" y="440"/>
                    <a:pt x="447" y="432"/>
                    <a:pt x="446" y="431"/>
                  </a:cubicBezTo>
                  <a:cubicBezTo>
                    <a:pt x="446" y="432"/>
                    <a:pt x="450" y="436"/>
                    <a:pt x="455" y="436"/>
                  </a:cubicBezTo>
                  <a:cubicBezTo>
                    <a:pt x="455" y="406"/>
                    <a:pt x="455" y="406"/>
                    <a:pt x="455" y="406"/>
                  </a:cubicBezTo>
                  <a:cubicBezTo>
                    <a:pt x="457" y="406"/>
                    <a:pt x="462" y="402"/>
                    <a:pt x="468" y="391"/>
                  </a:cubicBezTo>
                  <a:cubicBezTo>
                    <a:pt x="474" y="379"/>
                    <a:pt x="477" y="364"/>
                    <a:pt x="477" y="352"/>
                  </a:cubicBezTo>
                  <a:cubicBezTo>
                    <a:pt x="477" y="345"/>
                    <a:pt x="476" y="339"/>
                    <a:pt x="474" y="336"/>
                  </a:cubicBezTo>
                  <a:cubicBezTo>
                    <a:pt x="473" y="334"/>
                    <a:pt x="473" y="334"/>
                    <a:pt x="472" y="334"/>
                  </a:cubicBezTo>
                  <a:cubicBezTo>
                    <a:pt x="472" y="304"/>
                    <a:pt x="472" y="304"/>
                    <a:pt x="472" y="304"/>
                  </a:cubicBezTo>
                  <a:cubicBezTo>
                    <a:pt x="473" y="304"/>
                    <a:pt x="477" y="301"/>
                    <a:pt x="481" y="294"/>
                  </a:cubicBezTo>
                  <a:cubicBezTo>
                    <a:pt x="486" y="285"/>
                    <a:pt x="489" y="272"/>
                    <a:pt x="489" y="261"/>
                  </a:cubicBezTo>
                  <a:cubicBezTo>
                    <a:pt x="489" y="252"/>
                    <a:pt x="487" y="244"/>
                    <a:pt x="484" y="239"/>
                  </a:cubicBezTo>
                  <a:cubicBezTo>
                    <a:pt x="481" y="235"/>
                    <a:pt x="477" y="233"/>
                    <a:pt x="472" y="233"/>
                  </a:cubicBezTo>
                  <a:cubicBezTo>
                    <a:pt x="344" y="233"/>
                    <a:pt x="344" y="233"/>
                    <a:pt x="344" y="233"/>
                  </a:cubicBezTo>
                  <a:cubicBezTo>
                    <a:pt x="357" y="210"/>
                    <a:pt x="357" y="210"/>
                    <a:pt x="357" y="210"/>
                  </a:cubicBezTo>
                  <a:cubicBezTo>
                    <a:pt x="418" y="109"/>
                    <a:pt x="410" y="66"/>
                    <a:pt x="401" y="49"/>
                  </a:cubicBezTo>
                  <a:cubicBezTo>
                    <a:pt x="393" y="35"/>
                    <a:pt x="380" y="31"/>
                    <a:pt x="372" y="30"/>
                  </a:cubicBezTo>
                  <a:cubicBezTo>
                    <a:pt x="372" y="30"/>
                    <a:pt x="372" y="31"/>
                    <a:pt x="372" y="31"/>
                  </a:cubicBezTo>
                  <a:cubicBezTo>
                    <a:pt x="378" y="74"/>
                    <a:pt x="352" y="120"/>
                    <a:pt x="296" y="163"/>
                  </a:cubicBezTo>
                  <a:cubicBezTo>
                    <a:pt x="253" y="196"/>
                    <a:pt x="193" y="226"/>
                    <a:pt x="132" y="246"/>
                  </a:cubicBezTo>
                  <a:cubicBezTo>
                    <a:pt x="134" y="492"/>
                    <a:pt x="134" y="492"/>
                    <a:pt x="134" y="492"/>
                  </a:cubicBezTo>
                  <a:close/>
                  <a:moveTo>
                    <a:pt x="49" y="233"/>
                  </a:moveTo>
                  <a:cubicBezTo>
                    <a:pt x="40" y="233"/>
                    <a:pt x="30" y="248"/>
                    <a:pt x="30" y="269"/>
                  </a:cubicBezTo>
                  <a:cubicBezTo>
                    <a:pt x="30" y="471"/>
                    <a:pt x="30" y="471"/>
                    <a:pt x="30" y="471"/>
                  </a:cubicBezTo>
                  <a:cubicBezTo>
                    <a:pt x="30" y="492"/>
                    <a:pt x="40" y="507"/>
                    <a:pt x="49" y="507"/>
                  </a:cubicBezTo>
                  <a:cubicBezTo>
                    <a:pt x="101" y="507"/>
                    <a:pt x="101" y="507"/>
                    <a:pt x="101" y="507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49" y="233"/>
                    <a:pt x="49" y="233"/>
                    <a:pt x="49" y="233"/>
                  </a:cubicBezTo>
                  <a:close/>
                </a:path>
              </a:pathLst>
            </a:custGeom>
            <a:solidFill>
              <a:srgbClr val="A5DDD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988372" y="5177089"/>
            <a:ext cx="2586984" cy="675978"/>
            <a:chOff x="1454929" y="5200802"/>
            <a:chExt cx="2586984" cy="675978"/>
          </a:xfrm>
        </p:grpSpPr>
        <p:sp>
          <p:nvSpPr>
            <p:cNvPr id="19" name="Freeform 5"/>
            <p:cNvSpPr>
              <a:spLocks noEditPoints="1"/>
            </p:cNvSpPr>
            <p:nvPr/>
          </p:nvSpPr>
          <p:spPr bwMode="auto">
            <a:xfrm>
              <a:off x="1454929" y="5200802"/>
              <a:ext cx="613068" cy="675978"/>
            </a:xfrm>
            <a:custGeom>
              <a:avLst/>
              <a:gdLst>
                <a:gd name="T0" fmla="*/ 225 w 519"/>
                <a:gd name="T1" fmla="*/ 548 h 571"/>
                <a:gd name="T2" fmla="*/ 132 w 519"/>
                <a:gd name="T3" fmla="*/ 537 h 571"/>
                <a:gd name="T4" fmla="*/ 12 w 519"/>
                <a:gd name="T5" fmla="*/ 516 h 571"/>
                <a:gd name="T6" fmla="*/ 0 w 519"/>
                <a:gd name="T7" fmla="*/ 269 h 571"/>
                <a:gd name="T8" fmla="*/ 49 w 519"/>
                <a:gd name="T9" fmla="*/ 203 h 571"/>
                <a:gd name="T10" fmla="*/ 132 w 519"/>
                <a:gd name="T11" fmla="*/ 214 h 571"/>
                <a:gd name="T12" fmla="*/ 329 w 519"/>
                <a:gd name="T13" fmla="*/ 86 h 571"/>
                <a:gd name="T14" fmla="*/ 349 w 519"/>
                <a:gd name="T15" fmla="*/ 10 h 571"/>
                <a:gd name="T16" fmla="*/ 427 w 519"/>
                <a:gd name="T17" fmla="*/ 34 h 571"/>
                <a:gd name="T18" fmla="*/ 396 w 519"/>
                <a:gd name="T19" fmla="*/ 203 h 571"/>
                <a:gd name="T20" fmla="*/ 509 w 519"/>
                <a:gd name="T21" fmla="*/ 223 h 571"/>
                <a:gd name="T22" fmla="*/ 500 w 519"/>
                <a:gd name="T23" fmla="*/ 320 h 571"/>
                <a:gd name="T24" fmla="*/ 507 w 519"/>
                <a:gd name="T25" fmla="*/ 352 h 571"/>
                <a:gd name="T26" fmla="*/ 476 w 519"/>
                <a:gd name="T27" fmla="*/ 428 h 571"/>
                <a:gd name="T28" fmla="*/ 464 w 519"/>
                <a:gd name="T29" fmla="*/ 486 h 571"/>
                <a:gd name="T30" fmla="*/ 408 w 519"/>
                <a:gd name="T31" fmla="*/ 556 h 571"/>
                <a:gd name="T32" fmla="*/ 134 w 519"/>
                <a:gd name="T33" fmla="*/ 492 h 571"/>
                <a:gd name="T34" fmla="*/ 353 w 519"/>
                <a:gd name="T35" fmla="*/ 541 h 571"/>
                <a:gd name="T36" fmla="*/ 406 w 519"/>
                <a:gd name="T37" fmla="*/ 490 h 571"/>
                <a:gd name="T38" fmla="*/ 432 w 519"/>
                <a:gd name="T39" fmla="*/ 482 h 571"/>
                <a:gd name="T40" fmla="*/ 446 w 519"/>
                <a:gd name="T41" fmla="*/ 431 h 571"/>
                <a:gd name="T42" fmla="*/ 455 w 519"/>
                <a:gd name="T43" fmla="*/ 406 h 571"/>
                <a:gd name="T44" fmla="*/ 477 w 519"/>
                <a:gd name="T45" fmla="*/ 352 h 571"/>
                <a:gd name="T46" fmla="*/ 472 w 519"/>
                <a:gd name="T47" fmla="*/ 334 h 571"/>
                <a:gd name="T48" fmla="*/ 481 w 519"/>
                <a:gd name="T49" fmla="*/ 294 h 571"/>
                <a:gd name="T50" fmla="*/ 484 w 519"/>
                <a:gd name="T51" fmla="*/ 239 h 571"/>
                <a:gd name="T52" fmla="*/ 344 w 519"/>
                <a:gd name="T53" fmla="*/ 233 h 571"/>
                <a:gd name="T54" fmla="*/ 401 w 519"/>
                <a:gd name="T55" fmla="*/ 49 h 571"/>
                <a:gd name="T56" fmla="*/ 372 w 519"/>
                <a:gd name="T57" fmla="*/ 31 h 571"/>
                <a:gd name="T58" fmla="*/ 132 w 519"/>
                <a:gd name="T59" fmla="*/ 246 h 571"/>
                <a:gd name="T60" fmla="*/ 49 w 519"/>
                <a:gd name="T61" fmla="*/ 233 h 571"/>
                <a:gd name="T62" fmla="*/ 30 w 519"/>
                <a:gd name="T63" fmla="*/ 471 h 571"/>
                <a:gd name="T64" fmla="*/ 101 w 519"/>
                <a:gd name="T65" fmla="*/ 507 h 571"/>
                <a:gd name="T66" fmla="*/ 49 w 519"/>
                <a:gd name="T67" fmla="*/ 233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9" h="571">
                  <a:moveTo>
                    <a:pt x="353" y="571"/>
                  </a:moveTo>
                  <a:cubicBezTo>
                    <a:pt x="274" y="571"/>
                    <a:pt x="251" y="560"/>
                    <a:pt x="225" y="548"/>
                  </a:cubicBezTo>
                  <a:cubicBezTo>
                    <a:pt x="206" y="539"/>
                    <a:pt x="184" y="529"/>
                    <a:pt x="132" y="522"/>
                  </a:cubicBezTo>
                  <a:cubicBezTo>
                    <a:pt x="132" y="537"/>
                    <a:pt x="132" y="537"/>
                    <a:pt x="132" y="537"/>
                  </a:cubicBezTo>
                  <a:cubicBezTo>
                    <a:pt x="49" y="537"/>
                    <a:pt x="49" y="537"/>
                    <a:pt x="49" y="537"/>
                  </a:cubicBezTo>
                  <a:cubicBezTo>
                    <a:pt x="35" y="537"/>
                    <a:pt x="22" y="529"/>
                    <a:pt x="12" y="516"/>
                  </a:cubicBezTo>
                  <a:cubicBezTo>
                    <a:pt x="4" y="504"/>
                    <a:pt x="0" y="488"/>
                    <a:pt x="0" y="471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52"/>
                    <a:pt x="4" y="236"/>
                    <a:pt x="12" y="224"/>
                  </a:cubicBezTo>
                  <a:cubicBezTo>
                    <a:pt x="22" y="211"/>
                    <a:pt x="35" y="203"/>
                    <a:pt x="49" y="203"/>
                  </a:cubicBezTo>
                  <a:cubicBezTo>
                    <a:pt x="132" y="203"/>
                    <a:pt x="132" y="203"/>
                    <a:pt x="132" y="203"/>
                  </a:cubicBezTo>
                  <a:cubicBezTo>
                    <a:pt x="132" y="214"/>
                    <a:pt x="132" y="214"/>
                    <a:pt x="132" y="214"/>
                  </a:cubicBezTo>
                  <a:cubicBezTo>
                    <a:pt x="187" y="195"/>
                    <a:pt x="239" y="169"/>
                    <a:pt x="278" y="139"/>
                  </a:cubicBezTo>
                  <a:cubicBezTo>
                    <a:pt x="301" y="122"/>
                    <a:pt x="318" y="104"/>
                    <a:pt x="329" y="86"/>
                  </a:cubicBezTo>
                  <a:cubicBezTo>
                    <a:pt x="340" y="68"/>
                    <a:pt x="344" y="51"/>
                    <a:pt x="342" y="36"/>
                  </a:cubicBezTo>
                  <a:cubicBezTo>
                    <a:pt x="340" y="27"/>
                    <a:pt x="343" y="17"/>
                    <a:pt x="349" y="10"/>
                  </a:cubicBezTo>
                  <a:cubicBezTo>
                    <a:pt x="355" y="4"/>
                    <a:pt x="363" y="0"/>
                    <a:pt x="370" y="0"/>
                  </a:cubicBezTo>
                  <a:cubicBezTo>
                    <a:pt x="388" y="0"/>
                    <a:pt x="413" y="9"/>
                    <a:pt x="427" y="34"/>
                  </a:cubicBezTo>
                  <a:cubicBezTo>
                    <a:pt x="438" y="52"/>
                    <a:pt x="440" y="77"/>
                    <a:pt x="434" y="106"/>
                  </a:cubicBezTo>
                  <a:cubicBezTo>
                    <a:pt x="429" y="134"/>
                    <a:pt x="416" y="166"/>
                    <a:pt x="396" y="203"/>
                  </a:cubicBezTo>
                  <a:cubicBezTo>
                    <a:pt x="472" y="203"/>
                    <a:pt x="472" y="203"/>
                    <a:pt x="472" y="203"/>
                  </a:cubicBezTo>
                  <a:cubicBezTo>
                    <a:pt x="487" y="203"/>
                    <a:pt x="501" y="210"/>
                    <a:pt x="509" y="223"/>
                  </a:cubicBezTo>
                  <a:cubicBezTo>
                    <a:pt x="515" y="233"/>
                    <a:pt x="519" y="246"/>
                    <a:pt x="519" y="261"/>
                  </a:cubicBezTo>
                  <a:cubicBezTo>
                    <a:pt x="519" y="283"/>
                    <a:pt x="512" y="306"/>
                    <a:pt x="500" y="320"/>
                  </a:cubicBezTo>
                  <a:cubicBezTo>
                    <a:pt x="500" y="320"/>
                    <a:pt x="500" y="321"/>
                    <a:pt x="501" y="321"/>
                  </a:cubicBezTo>
                  <a:cubicBezTo>
                    <a:pt x="505" y="329"/>
                    <a:pt x="507" y="339"/>
                    <a:pt x="507" y="352"/>
                  </a:cubicBezTo>
                  <a:cubicBezTo>
                    <a:pt x="507" y="369"/>
                    <a:pt x="503" y="388"/>
                    <a:pt x="495" y="404"/>
                  </a:cubicBezTo>
                  <a:cubicBezTo>
                    <a:pt x="490" y="415"/>
                    <a:pt x="483" y="423"/>
                    <a:pt x="476" y="428"/>
                  </a:cubicBezTo>
                  <a:cubicBezTo>
                    <a:pt x="476" y="431"/>
                    <a:pt x="477" y="433"/>
                    <a:pt x="477" y="436"/>
                  </a:cubicBezTo>
                  <a:cubicBezTo>
                    <a:pt x="477" y="451"/>
                    <a:pt x="472" y="471"/>
                    <a:pt x="464" y="486"/>
                  </a:cubicBezTo>
                  <a:cubicBezTo>
                    <a:pt x="456" y="502"/>
                    <a:pt x="446" y="513"/>
                    <a:pt x="435" y="518"/>
                  </a:cubicBezTo>
                  <a:cubicBezTo>
                    <a:pt x="432" y="533"/>
                    <a:pt x="423" y="546"/>
                    <a:pt x="408" y="556"/>
                  </a:cubicBezTo>
                  <a:cubicBezTo>
                    <a:pt x="393" y="566"/>
                    <a:pt x="374" y="571"/>
                    <a:pt x="353" y="571"/>
                  </a:cubicBezTo>
                  <a:close/>
                  <a:moveTo>
                    <a:pt x="134" y="492"/>
                  </a:moveTo>
                  <a:cubicBezTo>
                    <a:pt x="193" y="500"/>
                    <a:pt x="216" y="511"/>
                    <a:pt x="238" y="521"/>
                  </a:cubicBezTo>
                  <a:cubicBezTo>
                    <a:pt x="262" y="532"/>
                    <a:pt x="281" y="541"/>
                    <a:pt x="353" y="541"/>
                  </a:cubicBezTo>
                  <a:cubicBezTo>
                    <a:pt x="379" y="541"/>
                    <a:pt x="406" y="530"/>
                    <a:pt x="406" y="505"/>
                  </a:cubicBezTo>
                  <a:cubicBezTo>
                    <a:pt x="406" y="490"/>
                    <a:pt x="406" y="490"/>
                    <a:pt x="406" y="490"/>
                  </a:cubicBezTo>
                  <a:cubicBezTo>
                    <a:pt x="421" y="490"/>
                    <a:pt x="421" y="490"/>
                    <a:pt x="421" y="490"/>
                  </a:cubicBezTo>
                  <a:cubicBezTo>
                    <a:pt x="424" y="490"/>
                    <a:pt x="428" y="487"/>
                    <a:pt x="432" y="482"/>
                  </a:cubicBezTo>
                  <a:cubicBezTo>
                    <a:pt x="437" y="474"/>
                    <a:pt x="442" y="463"/>
                    <a:pt x="444" y="452"/>
                  </a:cubicBezTo>
                  <a:cubicBezTo>
                    <a:pt x="447" y="440"/>
                    <a:pt x="447" y="432"/>
                    <a:pt x="446" y="431"/>
                  </a:cubicBezTo>
                  <a:cubicBezTo>
                    <a:pt x="446" y="432"/>
                    <a:pt x="450" y="436"/>
                    <a:pt x="455" y="436"/>
                  </a:cubicBezTo>
                  <a:cubicBezTo>
                    <a:pt x="455" y="406"/>
                    <a:pt x="455" y="406"/>
                    <a:pt x="455" y="406"/>
                  </a:cubicBezTo>
                  <a:cubicBezTo>
                    <a:pt x="457" y="406"/>
                    <a:pt x="462" y="402"/>
                    <a:pt x="468" y="391"/>
                  </a:cubicBezTo>
                  <a:cubicBezTo>
                    <a:pt x="474" y="379"/>
                    <a:pt x="477" y="364"/>
                    <a:pt x="477" y="352"/>
                  </a:cubicBezTo>
                  <a:cubicBezTo>
                    <a:pt x="477" y="345"/>
                    <a:pt x="476" y="339"/>
                    <a:pt x="474" y="336"/>
                  </a:cubicBezTo>
                  <a:cubicBezTo>
                    <a:pt x="473" y="334"/>
                    <a:pt x="473" y="334"/>
                    <a:pt x="472" y="334"/>
                  </a:cubicBezTo>
                  <a:cubicBezTo>
                    <a:pt x="472" y="304"/>
                    <a:pt x="472" y="304"/>
                    <a:pt x="472" y="304"/>
                  </a:cubicBezTo>
                  <a:cubicBezTo>
                    <a:pt x="473" y="304"/>
                    <a:pt x="477" y="301"/>
                    <a:pt x="481" y="294"/>
                  </a:cubicBezTo>
                  <a:cubicBezTo>
                    <a:pt x="486" y="285"/>
                    <a:pt x="489" y="272"/>
                    <a:pt x="489" y="261"/>
                  </a:cubicBezTo>
                  <a:cubicBezTo>
                    <a:pt x="489" y="252"/>
                    <a:pt x="487" y="244"/>
                    <a:pt x="484" y="239"/>
                  </a:cubicBezTo>
                  <a:cubicBezTo>
                    <a:pt x="481" y="235"/>
                    <a:pt x="477" y="233"/>
                    <a:pt x="472" y="233"/>
                  </a:cubicBezTo>
                  <a:cubicBezTo>
                    <a:pt x="344" y="233"/>
                    <a:pt x="344" y="233"/>
                    <a:pt x="344" y="233"/>
                  </a:cubicBezTo>
                  <a:cubicBezTo>
                    <a:pt x="357" y="210"/>
                    <a:pt x="357" y="210"/>
                    <a:pt x="357" y="210"/>
                  </a:cubicBezTo>
                  <a:cubicBezTo>
                    <a:pt x="418" y="109"/>
                    <a:pt x="410" y="66"/>
                    <a:pt x="401" y="49"/>
                  </a:cubicBezTo>
                  <a:cubicBezTo>
                    <a:pt x="393" y="35"/>
                    <a:pt x="380" y="31"/>
                    <a:pt x="372" y="30"/>
                  </a:cubicBezTo>
                  <a:cubicBezTo>
                    <a:pt x="372" y="30"/>
                    <a:pt x="372" y="31"/>
                    <a:pt x="372" y="31"/>
                  </a:cubicBezTo>
                  <a:cubicBezTo>
                    <a:pt x="378" y="74"/>
                    <a:pt x="352" y="120"/>
                    <a:pt x="296" y="163"/>
                  </a:cubicBezTo>
                  <a:cubicBezTo>
                    <a:pt x="253" y="196"/>
                    <a:pt x="193" y="226"/>
                    <a:pt x="132" y="246"/>
                  </a:cubicBezTo>
                  <a:cubicBezTo>
                    <a:pt x="134" y="492"/>
                    <a:pt x="134" y="492"/>
                    <a:pt x="134" y="492"/>
                  </a:cubicBezTo>
                  <a:close/>
                  <a:moveTo>
                    <a:pt x="49" y="233"/>
                  </a:moveTo>
                  <a:cubicBezTo>
                    <a:pt x="40" y="233"/>
                    <a:pt x="30" y="248"/>
                    <a:pt x="30" y="269"/>
                  </a:cubicBezTo>
                  <a:cubicBezTo>
                    <a:pt x="30" y="471"/>
                    <a:pt x="30" y="471"/>
                    <a:pt x="30" y="471"/>
                  </a:cubicBezTo>
                  <a:cubicBezTo>
                    <a:pt x="30" y="492"/>
                    <a:pt x="40" y="507"/>
                    <a:pt x="49" y="507"/>
                  </a:cubicBezTo>
                  <a:cubicBezTo>
                    <a:pt x="101" y="507"/>
                    <a:pt x="101" y="507"/>
                    <a:pt x="101" y="507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49" y="233"/>
                    <a:pt x="49" y="233"/>
                    <a:pt x="49" y="233"/>
                  </a:cubicBezTo>
                  <a:close/>
                </a:path>
              </a:pathLst>
            </a:custGeom>
            <a:solidFill>
              <a:srgbClr val="08BCC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2219087" y="5493877"/>
              <a:ext cx="182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直观、真实可感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1" name="组 50"/>
          <p:cNvGrpSpPr/>
          <p:nvPr/>
        </p:nvGrpSpPr>
        <p:grpSpPr>
          <a:xfrm>
            <a:off x="8312158" y="1181994"/>
            <a:ext cx="2160874" cy="785736"/>
            <a:chOff x="1495075" y="969989"/>
            <a:chExt cx="2160874" cy="785736"/>
          </a:xfrm>
        </p:grpSpPr>
        <p:sp>
          <p:nvSpPr>
            <p:cNvPr id="52" name="文本框 51"/>
            <p:cNvSpPr txBox="1"/>
            <p:nvPr/>
          </p:nvSpPr>
          <p:spPr>
            <a:xfrm>
              <a:off x="2179288" y="969989"/>
              <a:ext cx="147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形象扁平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5"/>
            <p:cNvSpPr>
              <a:spLocks noEditPoints="1"/>
            </p:cNvSpPr>
            <p:nvPr/>
          </p:nvSpPr>
          <p:spPr bwMode="auto">
            <a:xfrm flipV="1">
              <a:off x="1495075" y="1079747"/>
              <a:ext cx="613068" cy="675978"/>
            </a:xfrm>
            <a:custGeom>
              <a:avLst/>
              <a:gdLst>
                <a:gd name="T0" fmla="*/ 225 w 519"/>
                <a:gd name="T1" fmla="*/ 548 h 571"/>
                <a:gd name="T2" fmla="*/ 132 w 519"/>
                <a:gd name="T3" fmla="*/ 537 h 571"/>
                <a:gd name="T4" fmla="*/ 12 w 519"/>
                <a:gd name="T5" fmla="*/ 516 h 571"/>
                <a:gd name="T6" fmla="*/ 0 w 519"/>
                <a:gd name="T7" fmla="*/ 269 h 571"/>
                <a:gd name="T8" fmla="*/ 49 w 519"/>
                <a:gd name="T9" fmla="*/ 203 h 571"/>
                <a:gd name="T10" fmla="*/ 132 w 519"/>
                <a:gd name="T11" fmla="*/ 214 h 571"/>
                <a:gd name="T12" fmla="*/ 329 w 519"/>
                <a:gd name="T13" fmla="*/ 86 h 571"/>
                <a:gd name="T14" fmla="*/ 349 w 519"/>
                <a:gd name="T15" fmla="*/ 10 h 571"/>
                <a:gd name="T16" fmla="*/ 427 w 519"/>
                <a:gd name="T17" fmla="*/ 34 h 571"/>
                <a:gd name="T18" fmla="*/ 396 w 519"/>
                <a:gd name="T19" fmla="*/ 203 h 571"/>
                <a:gd name="T20" fmla="*/ 509 w 519"/>
                <a:gd name="T21" fmla="*/ 223 h 571"/>
                <a:gd name="T22" fmla="*/ 500 w 519"/>
                <a:gd name="T23" fmla="*/ 320 h 571"/>
                <a:gd name="T24" fmla="*/ 507 w 519"/>
                <a:gd name="T25" fmla="*/ 352 h 571"/>
                <a:gd name="T26" fmla="*/ 476 w 519"/>
                <a:gd name="T27" fmla="*/ 428 h 571"/>
                <a:gd name="T28" fmla="*/ 464 w 519"/>
                <a:gd name="T29" fmla="*/ 486 h 571"/>
                <a:gd name="T30" fmla="*/ 408 w 519"/>
                <a:gd name="T31" fmla="*/ 556 h 571"/>
                <a:gd name="T32" fmla="*/ 134 w 519"/>
                <a:gd name="T33" fmla="*/ 492 h 571"/>
                <a:gd name="T34" fmla="*/ 353 w 519"/>
                <a:gd name="T35" fmla="*/ 541 h 571"/>
                <a:gd name="T36" fmla="*/ 406 w 519"/>
                <a:gd name="T37" fmla="*/ 490 h 571"/>
                <a:gd name="T38" fmla="*/ 432 w 519"/>
                <a:gd name="T39" fmla="*/ 482 h 571"/>
                <a:gd name="T40" fmla="*/ 446 w 519"/>
                <a:gd name="T41" fmla="*/ 431 h 571"/>
                <a:gd name="T42" fmla="*/ 455 w 519"/>
                <a:gd name="T43" fmla="*/ 406 h 571"/>
                <a:gd name="T44" fmla="*/ 477 w 519"/>
                <a:gd name="T45" fmla="*/ 352 h 571"/>
                <a:gd name="T46" fmla="*/ 472 w 519"/>
                <a:gd name="T47" fmla="*/ 334 h 571"/>
                <a:gd name="T48" fmla="*/ 481 w 519"/>
                <a:gd name="T49" fmla="*/ 294 h 571"/>
                <a:gd name="T50" fmla="*/ 484 w 519"/>
                <a:gd name="T51" fmla="*/ 239 h 571"/>
                <a:gd name="T52" fmla="*/ 344 w 519"/>
                <a:gd name="T53" fmla="*/ 233 h 571"/>
                <a:gd name="T54" fmla="*/ 401 w 519"/>
                <a:gd name="T55" fmla="*/ 49 h 571"/>
                <a:gd name="T56" fmla="*/ 372 w 519"/>
                <a:gd name="T57" fmla="*/ 31 h 571"/>
                <a:gd name="T58" fmla="*/ 132 w 519"/>
                <a:gd name="T59" fmla="*/ 246 h 571"/>
                <a:gd name="T60" fmla="*/ 49 w 519"/>
                <a:gd name="T61" fmla="*/ 233 h 571"/>
                <a:gd name="T62" fmla="*/ 30 w 519"/>
                <a:gd name="T63" fmla="*/ 471 h 571"/>
                <a:gd name="T64" fmla="*/ 101 w 519"/>
                <a:gd name="T65" fmla="*/ 507 h 571"/>
                <a:gd name="T66" fmla="*/ 49 w 519"/>
                <a:gd name="T67" fmla="*/ 233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9" h="571">
                  <a:moveTo>
                    <a:pt x="353" y="571"/>
                  </a:moveTo>
                  <a:cubicBezTo>
                    <a:pt x="274" y="571"/>
                    <a:pt x="251" y="560"/>
                    <a:pt x="225" y="548"/>
                  </a:cubicBezTo>
                  <a:cubicBezTo>
                    <a:pt x="206" y="539"/>
                    <a:pt x="184" y="529"/>
                    <a:pt x="132" y="522"/>
                  </a:cubicBezTo>
                  <a:cubicBezTo>
                    <a:pt x="132" y="537"/>
                    <a:pt x="132" y="537"/>
                    <a:pt x="132" y="537"/>
                  </a:cubicBezTo>
                  <a:cubicBezTo>
                    <a:pt x="49" y="537"/>
                    <a:pt x="49" y="537"/>
                    <a:pt x="49" y="537"/>
                  </a:cubicBezTo>
                  <a:cubicBezTo>
                    <a:pt x="35" y="537"/>
                    <a:pt x="22" y="529"/>
                    <a:pt x="12" y="516"/>
                  </a:cubicBezTo>
                  <a:cubicBezTo>
                    <a:pt x="4" y="504"/>
                    <a:pt x="0" y="488"/>
                    <a:pt x="0" y="471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52"/>
                    <a:pt x="4" y="236"/>
                    <a:pt x="12" y="224"/>
                  </a:cubicBezTo>
                  <a:cubicBezTo>
                    <a:pt x="22" y="211"/>
                    <a:pt x="35" y="203"/>
                    <a:pt x="49" y="203"/>
                  </a:cubicBezTo>
                  <a:cubicBezTo>
                    <a:pt x="132" y="203"/>
                    <a:pt x="132" y="203"/>
                    <a:pt x="132" y="203"/>
                  </a:cubicBezTo>
                  <a:cubicBezTo>
                    <a:pt x="132" y="214"/>
                    <a:pt x="132" y="214"/>
                    <a:pt x="132" y="214"/>
                  </a:cubicBezTo>
                  <a:cubicBezTo>
                    <a:pt x="187" y="195"/>
                    <a:pt x="239" y="169"/>
                    <a:pt x="278" y="139"/>
                  </a:cubicBezTo>
                  <a:cubicBezTo>
                    <a:pt x="301" y="122"/>
                    <a:pt x="318" y="104"/>
                    <a:pt x="329" y="86"/>
                  </a:cubicBezTo>
                  <a:cubicBezTo>
                    <a:pt x="340" y="68"/>
                    <a:pt x="344" y="51"/>
                    <a:pt x="342" y="36"/>
                  </a:cubicBezTo>
                  <a:cubicBezTo>
                    <a:pt x="340" y="27"/>
                    <a:pt x="343" y="17"/>
                    <a:pt x="349" y="10"/>
                  </a:cubicBezTo>
                  <a:cubicBezTo>
                    <a:pt x="355" y="4"/>
                    <a:pt x="363" y="0"/>
                    <a:pt x="370" y="0"/>
                  </a:cubicBezTo>
                  <a:cubicBezTo>
                    <a:pt x="388" y="0"/>
                    <a:pt x="413" y="9"/>
                    <a:pt x="427" y="34"/>
                  </a:cubicBezTo>
                  <a:cubicBezTo>
                    <a:pt x="438" y="52"/>
                    <a:pt x="440" y="77"/>
                    <a:pt x="434" y="106"/>
                  </a:cubicBezTo>
                  <a:cubicBezTo>
                    <a:pt x="429" y="134"/>
                    <a:pt x="416" y="166"/>
                    <a:pt x="396" y="203"/>
                  </a:cubicBezTo>
                  <a:cubicBezTo>
                    <a:pt x="472" y="203"/>
                    <a:pt x="472" y="203"/>
                    <a:pt x="472" y="203"/>
                  </a:cubicBezTo>
                  <a:cubicBezTo>
                    <a:pt x="487" y="203"/>
                    <a:pt x="501" y="210"/>
                    <a:pt x="509" y="223"/>
                  </a:cubicBezTo>
                  <a:cubicBezTo>
                    <a:pt x="515" y="233"/>
                    <a:pt x="519" y="246"/>
                    <a:pt x="519" y="261"/>
                  </a:cubicBezTo>
                  <a:cubicBezTo>
                    <a:pt x="519" y="283"/>
                    <a:pt x="512" y="306"/>
                    <a:pt x="500" y="320"/>
                  </a:cubicBezTo>
                  <a:cubicBezTo>
                    <a:pt x="500" y="320"/>
                    <a:pt x="500" y="321"/>
                    <a:pt x="501" y="321"/>
                  </a:cubicBezTo>
                  <a:cubicBezTo>
                    <a:pt x="505" y="329"/>
                    <a:pt x="507" y="339"/>
                    <a:pt x="507" y="352"/>
                  </a:cubicBezTo>
                  <a:cubicBezTo>
                    <a:pt x="507" y="369"/>
                    <a:pt x="503" y="388"/>
                    <a:pt x="495" y="404"/>
                  </a:cubicBezTo>
                  <a:cubicBezTo>
                    <a:pt x="490" y="415"/>
                    <a:pt x="483" y="423"/>
                    <a:pt x="476" y="428"/>
                  </a:cubicBezTo>
                  <a:cubicBezTo>
                    <a:pt x="476" y="431"/>
                    <a:pt x="477" y="433"/>
                    <a:pt x="477" y="436"/>
                  </a:cubicBezTo>
                  <a:cubicBezTo>
                    <a:pt x="477" y="451"/>
                    <a:pt x="472" y="471"/>
                    <a:pt x="464" y="486"/>
                  </a:cubicBezTo>
                  <a:cubicBezTo>
                    <a:pt x="456" y="502"/>
                    <a:pt x="446" y="513"/>
                    <a:pt x="435" y="518"/>
                  </a:cubicBezTo>
                  <a:cubicBezTo>
                    <a:pt x="432" y="533"/>
                    <a:pt x="423" y="546"/>
                    <a:pt x="408" y="556"/>
                  </a:cubicBezTo>
                  <a:cubicBezTo>
                    <a:pt x="393" y="566"/>
                    <a:pt x="374" y="571"/>
                    <a:pt x="353" y="571"/>
                  </a:cubicBezTo>
                  <a:close/>
                  <a:moveTo>
                    <a:pt x="134" y="492"/>
                  </a:moveTo>
                  <a:cubicBezTo>
                    <a:pt x="193" y="500"/>
                    <a:pt x="216" y="511"/>
                    <a:pt x="238" y="521"/>
                  </a:cubicBezTo>
                  <a:cubicBezTo>
                    <a:pt x="262" y="532"/>
                    <a:pt x="281" y="541"/>
                    <a:pt x="353" y="541"/>
                  </a:cubicBezTo>
                  <a:cubicBezTo>
                    <a:pt x="379" y="541"/>
                    <a:pt x="406" y="530"/>
                    <a:pt x="406" y="505"/>
                  </a:cubicBezTo>
                  <a:cubicBezTo>
                    <a:pt x="406" y="490"/>
                    <a:pt x="406" y="490"/>
                    <a:pt x="406" y="490"/>
                  </a:cubicBezTo>
                  <a:cubicBezTo>
                    <a:pt x="421" y="490"/>
                    <a:pt x="421" y="490"/>
                    <a:pt x="421" y="490"/>
                  </a:cubicBezTo>
                  <a:cubicBezTo>
                    <a:pt x="424" y="490"/>
                    <a:pt x="428" y="487"/>
                    <a:pt x="432" y="482"/>
                  </a:cubicBezTo>
                  <a:cubicBezTo>
                    <a:pt x="437" y="474"/>
                    <a:pt x="442" y="463"/>
                    <a:pt x="444" y="452"/>
                  </a:cubicBezTo>
                  <a:cubicBezTo>
                    <a:pt x="447" y="440"/>
                    <a:pt x="447" y="432"/>
                    <a:pt x="446" y="431"/>
                  </a:cubicBezTo>
                  <a:cubicBezTo>
                    <a:pt x="446" y="432"/>
                    <a:pt x="450" y="436"/>
                    <a:pt x="455" y="436"/>
                  </a:cubicBezTo>
                  <a:cubicBezTo>
                    <a:pt x="455" y="406"/>
                    <a:pt x="455" y="406"/>
                    <a:pt x="455" y="406"/>
                  </a:cubicBezTo>
                  <a:cubicBezTo>
                    <a:pt x="457" y="406"/>
                    <a:pt x="462" y="402"/>
                    <a:pt x="468" y="391"/>
                  </a:cubicBezTo>
                  <a:cubicBezTo>
                    <a:pt x="474" y="379"/>
                    <a:pt x="477" y="364"/>
                    <a:pt x="477" y="352"/>
                  </a:cubicBezTo>
                  <a:cubicBezTo>
                    <a:pt x="477" y="345"/>
                    <a:pt x="476" y="339"/>
                    <a:pt x="474" y="336"/>
                  </a:cubicBezTo>
                  <a:cubicBezTo>
                    <a:pt x="473" y="334"/>
                    <a:pt x="473" y="334"/>
                    <a:pt x="472" y="334"/>
                  </a:cubicBezTo>
                  <a:cubicBezTo>
                    <a:pt x="472" y="304"/>
                    <a:pt x="472" y="304"/>
                    <a:pt x="472" y="304"/>
                  </a:cubicBezTo>
                  <a:cubicBezTo>
                    <a:pt x="473" y="304"/>
                    <a:pt x="477" y="301"/>
                    <a:pt x="481" y="294"/>
                  </a:cubicBezTo>
                  <a:cubicBezTo>
                    <a:pt x="486" y="285"/>
                    <a:pt x="489" y="272"/>
                    <a:pt x="489" y="261"/>
                  </a:cubicBezTo>
                  <a:cubicBezTo>
                    <a:pt x="489" y="252"/>
                    <a:pt x="487" y="244"/>
                    <a:pt x="484" y="239"/>
                  </a:cubicBezTo>
                  <a:cubicBezTo>
                    <a:pt x="481" y="235"/>
                    <a:pt x="477" y="233"/>
                    <a:pt x="472" y="233"/>
                  </a:cubicBezTo>
                  <a:cubicBezTo>
                    <a:pt x="344" y="233"/>
                    <a:pt x="344" y="233"/>
                    <a:pt x="344" y="233"/>
                  </a:cubicBezTo>
                  <a:cubicBezTo>
                    <a:pt x="357" y="210"/>
                    <a:pt x="357" y="210"/>
                    <a:pt x="357" y="210"/>
                  </a:cubicBezTo>
                  <a:cubicBezTo>
                    <a:pt x="418" y="109"/>
                    <a:pt x="410" y="66"/>
                    <a:pt x="401" y="49"/>
                  </a:cubicBezTo>
                  <a:cubicBezTo>
                    <a:pt x="393" y="35"/>
                    <a:pt x="380" y="31"/>
                    <a:pt x="372" y="30"/>
                  </a:cubicBezTo>
                  <a:cubicBezTo>
                    <a:pt x="372" y="30"/>
                    <a:pt x="372" y="31"/>
                    <a:pt x="372" y="31"/>
                  </a:cubicBezTo>
                  <a:cubicBezTo>
                    <a:pt x="378" y="74"/>
                    <a:pt x="352" y="120"/>
                    <a:pt x="296" y="163"/>
                  </a:cubicBezTo>
                  <a:cubicBezTo>
                    <a:pt x="253" y="196"/>
                    <a:pt x="193" y="226"/>
                    <a:pt x="132" y="246"/>
                  </a:cubicBezTo>
                  <a:cubicBezTo>
                    <a:pt x="134" y="492"/>
                    <a:pt x="134" y="492"/>
                    <a:pt x="134" y="492"/>
                  </a:cubicBezTo>
                  <a:close/>
                  <a:moveTo>
                    <a:pt x="49" y="233"/>
                  </a:moveTo>
                  <a:cubicBezTo>
                    <a:pt x="40" y="233"/>
                    <a:pt x="30" y="248"/>
                    <a:pt x="30" y="269"/>
                  </a:cubicBezTo>
                  <a:cubicBezTo>
                    <a:pt x="30" y="471"/>
                    <a:pt x="30" y="471"/>
                    <a:pt x="30" y="471"/>
                  </a:cubicBezTo>
                  <a:cubicBezTo>
                    <a:pt x="30" y="492"/>
                    <a:pt x="40" y="507"/>
                    <a:pt x="49" y="507"/>
                  </a:cubicBezTo>
                  <a:cubicBezTo>
                    <a:pt x="101" y="507"/>
                    <a:pt x="101" y="507"/>
                    <a:pt x="101" y="507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49" y="233"/>
                    <a:pt x="49" y="233"/>
                    <a:pt x="49" y="233"/>
                  </a:cubicBezTo>
                  <a:close/>
                </a:path>
              </a:pathLst>
            </a:custGeom>
            <a:solidFill>
              <a:srgbClr val="A5DDD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54" name="组 53"/>
          <p:cNvGrpSpPr/>
          <p:nvPr/>
        </p:nvGrpSpPr>
        <p:grpSpPr>
          <a:xfrm>
            <a:off x="8965809" y="4001887"/>
            <a:ext cx="2806822" cy="675978"/>
            <a:chOff x="314876" y="2583818"/>
            <a:chExt cx="2806822" cy="675978"/>
          </a:xfrm>
        </p:grpSpPr>
        <p:sp>
          <p:nvSpPr>
            <p:cNvPr id="55" name="文本框 54"/>
            <p:cNvSpPr txBox="1"/>
            <p:nvPr/>
          </p:nvSpPr>
          <p:spPr>
            <a:xfrm>
              <a:off x="1092704" y="2583818"/>
              <a:ext cx="20289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试用退换货代价高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Freeform 5"/>
            <p:cNvSpPr>
              <a:spLocks noEditPoints="1"/>
            </p:cNvSpPr>
            <p:nvPr/>
          </p:nvSpPr>
          <p:spPr bwMode="auto">
            <a:xfrm flipV="1">
              <a:off x="314876" y="2583818"/>
              <a:ext cx="613068" cy="675978"/>
            </a:xfrm>
            <a:custGeom>
              <a:avLst/>
              <a:gdLst>
                <a:gd name="T0" fmla="*/ 225 w 519"/>
                <a:gd name="T1" fmla="*/ 548 h 571"/>
                <a:gd name="T2" fmla="*/ 132 w 519"/>
                <a:gd name="T3" fmla="*/ 537 h 571"/>
                <a:gd name="T4" fmla="*/ 12 w 519"/>
                <a:gd name="T5" fmla="*/ 516 h 571"/>
                <a:gd name="T6" fmla="*/ 0 w 519"/>
                <a:gd name="T7" fmla="*/ 269 h 571"/>
                <a:gd name="T8" fmla="*/ 49 w 519"/>
                <a:gd name="T9" fmla="*/ 203 h 571"/>
                <a:gd name="T10" fmla="*/ 132 w 519"/>
                <a:gd name="T11" fmla="*/ 214 h 571"/>
                <a:gd name="T12" fmla="*/ 329 w 519"/>
                <a:gd name="T13" fmla="*/ 86 h 571"/>
                <a:gd name="T14" fmla="*/ 349 w 519"/>
                <a:gd name="T15" fmla="*/ 10 h 571"/>
                <a:gd name="T16" fmla="*/ 427 w 519"/>
                <a:gd name="T17" fmla="*/ 34 h 571"/>
                <a:gd name="T18" fmla="*/ 396 w 519"/>
                <a:gd name="T19" fmla="*/ 203 h 571"/>
                <a:gd name="T20" fmla="*/ 509 w 519"/>
                <a:gd name="T21" fmla="*/ 223 h 571"/>
                <a:gd name="T22" fmla="*/ 500 w 519"/>
                <a:gd name="T23" fmla="*/ 320 h 571"/>
                <a:gd name="T24" fmla="*/ 507 w 519"/>
                <a:gd name="T25" fmla="*/ 352 h 571"/>
                <a:gd name="T26" fmla="*/ 476 w 519"/>
                <a:gd name="T27" fmla="*/ 428 h 571"/>
                <a:gd name="T28" fmla="*/ 464 w 519"/>
                <a:gd name="T29" fmla="*/ 486 h 571"/>
                <a:gd name="T30" fmla="*/ 408 w 519"/>
                <a:gd name="T31" fmla="*/ 556 h 571"/>
                <a:gd name="T32" fmla="*/ 134 w 519"/>
                <a:gd name="T33" fmla="*/ 492 h 571"/>
                <a:gd name="T34" fmla="*/ 353 w 519"/>
                <a:gd name="T35" fmla="*/ 541 h 571"/>
                <a:gd name="T36" fmla="*/ 406 w 519"/>
                <a:gd name="T37" fmla="*/ 490 h 571"/>
                <a:gd name="T38" fmla="*/ 432 w 519"/>
                <a:gd name="T39" fmla="*/ 482 h 571"/>
                <a:gd name="T40" fmla="*/ 446 w 519"/>
                <a:gd name="T41" fmla="*/ 431 h 571"/>
                <a:gd name="T42" fmla="*/ 455 w 519"/>
                <a:gd name="T43" fmla="*/ 406 h 571"/>
                <a:gd name="T44" fmla="*/ 477 w 519"/>
                <a:gd name="T45" fmla="*/ 352 h 571"/>
                <a:gd name="T46" fmla="*/ 472 w 519"/>
                <a:gd name="T47" fmla="*/ 334 h 571"/>
                <a:gd name="T48" fmla="*/ 481 w 519"/>
                <a:gd name="T49" fmla="*/ 294 h 571"/>
                <a:gd name="T50" fmla="*/ 484 w 519"/>
                <a:gd name="T51" fmla="*/ 239 h 571"/>
                <a:gd name="T52" fmla="*/ 344 w 519"/>
                <a:gd name="T53" fmla="*/ 233 h 571"/>
                <a:gd name="T54" fmla="*/ 401 w 519"/>
                <a:gd name="T55" fmla="*/ 49 h 571"/>
                <a:gd name="T56" fmla="*/ 372 w 519"/>
                <a:gd name="T57" fmla="*/ 31 h 571"/>
                <a:gd name="T58" fmla="*/ 132 w 519"/>
                <a:gd name="T59" fmla="*/ 246 h 571"/>
                <a:gd name="T60" fmla="*/ 49 w 519"/>
                <a:gd name="T61" fmla="*/ 233 h 571"/>
                <a:gd name="T62" fmla="*/ 30 w 519"/>
                <a:gd name="T63" fmla="*/ 471 h 571"/>
                <a:gd name="T64" fmla="*/ 101 w 519"/>
                <a:gd name="T65" fmla="*/ 507 h 571"/>
                <a:gd name="T66" fmla="*/ 49 w 519"/>
                <a:gd name="T67" fmla="*/ 233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9" h="571">
                  <a:moveTo>
                    <a:pt x="353" y="571"/>
                  </a:moveTo>
                  <a:cubicBezTo>
                    <a:pt x="274" y="571"/>
                    <a:pt x="251" y="560"/>
                    <a:pt x="225" y="548"/>
                  </a:cubicBezTo>
                  <a:cubicBezTo>
                    <a:pt x="206" y="539"/>
                    <a:pt x="184" y="529"/>
                    <a:pt x="132" y="522"/>
                  </a:cubicBezTo>
                  <a:cubicBezTo>
                    <a:pt x="132" y="537"/>
                    <a:pt x="132" y="537"/>
                    <a:pt x="132" y="537"/>
                  </a:cubicBezTo>
                  <a:cubicBezTo>
                    <a:pt x="49" y="537"/>
                    <a:pt x="49" y="537"/>
                    <a:pt x="49" y="537"/>
                  </a:cubicBezTo>
                  <a:cubicBezTo>
                    <a:pt x="35" y="537"/>
                    <a:pt x="22" y="529"/>
                    <a:pt x="12" y="516"/>
                  </a:cubicBezTo>
                  <a:cubicBezTo>
                    <a:pt x="4" y="504"/>
                    <a:pt x="0" y="488"/>
                    <a:pt x="0" y="471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52"/>
                    <a:pt x="4" y="236"/>
                    <a:pt x="12" y="224"/>
                  </a:cubicBezTo>
                  <a:cubicBezTo>
                    <a:pt x="22" y="211"/>
                    <a:pt x="35" y="203"/>
                    <a:pt x="49" y="203"/>
                  </a:cubicBezTo>
                  <a:cubicBezTo>
                    <a:pt x="132" y="203"/>
                    <a:pt x="132" y="203"/>
                    <a:pt x="132" y="203"/>
                  </a:cubicBezTo>
                  <a:cubicBezTo>
                    <a:pt x="132" y="214"/>
                    <a:pt x="132" y="214"/>
                    <a:pt x="132" y="214"/>
                  </a:cubicBezTo>
                  <a:cubicBezTo>
                    <a:pt x="187" y="195"/>
                    <a:pt x="239" y="169"/>
                    <a:pt x="278" y="139"/>
                  </a:cubicBezTo>
                  <a:cubicBezTo>
                    <a:pt x="301" y="122"/>
                    <a:pt x="318" y="104"/>
                    <a:pt x="329" y="86"/>
                  </a:cubicBezTo>
                  <a:cubicBezTo>
                    <a:pt x="340" y="68"/>
                    <a:pt x="344" y="51"/>
                    <a:pt x="342" y="36"/>
                  </a:cubicBezTo>
                  <a:cubicBezTo>
                    <a:pt x="340" y="27"/>
                    <a:pt x="343" y="17"/>
                    <a:pt x="349" y="10"/>
                  </a:cubicBezTo>
                  <a:cubicBezTo>
                    <a:pt x="355" y="4"/>
                    <a:pt x="363" y="0"/>
                    <a:pt x="370" y="0"/>
                  </a:cubicBezTo>
                  <a:cubicBezTo>
                    <a:pt x="388" y="0"/>
                    <a:pt x="413" y="9"/>
                    <a:pt x="427" y="34"/>
                  </a:cubicBezTo>
                  <a:cubicBezTo>
                    <a:pt x="438" y="52"/>
                    <a:pt x="440" y="77"/>
                    <a:pt x="434" y="106"/>
                  </a:cubicBezTo>
                  <a:cubicBezTo>
                    <a:pt x="429" y="134"/>
                    <a:pt x="416" y="166"/>
                    <a:pt x="396" y="203"/>
                  </a:cubicBezTo>
                  <a:cubicBezTo>
                    <a:pt x="472" y="203"/>
                    <a:pt x="472" y="203"/>
                    <a:pt x="472" y="203"/>
                  </a:cubicBezTo>
                  <a:cubicBezTo>
                    <a:pt x="487" y="203"/>
                    <a:pt x="501" y="210"/>
                    <a:pt x="509" y="223"/>
                  </a:cubicBezTo>
                  <a:cubicBezTo>
                    <a:pt x="515" y="233"/>
                    <a:pt x="519" y="246"/>
                    <a:pt x="519" y="261"/>
                  </a:cubicBezTo>
                  <a:cubicBezTo>
                    <a:pt x="519" y="283"/>
                    <a:pt x="512" y="306"/>
                    <a:pt x="500" y="320"/>
                  </a:cubicBezTo>
                  <a:cubicBezTo>
                    <a:pt x="500" y="320"/>
                    <a:pt x="500" y="321"/>
                    <a:pt x="501" y="321"/>
                  </a:cubicBezTo>
                  <a:cubicBezTo>
                    <a:pt x="505" y="329"/>
                    <a:pt x="507" y="339"/>
                    <a:pt x="507" y="352"/>
                  </a:cubicBezTo>
                  <a:cubicBezTo>
                    <a:pt x="507" y="369"/>
                    <a:pt x="503" y="388"/>
                    <a:pt x="495" y="404"/>
                  </a:cubicBezTo>
                  <a:cubicBezTo>
                    <a:pt x="490" y="415"/>
                    <a:pt x="483" y="423"/>
                    <a:pt x="476" y="428"/>
                  </a:cubicBezTo>
                  <a:cubicBezTo>
                    <a:pt x="476" y="431"/>
                    <a:pt x="477" y="433"/>
                    <a:pt x="477" y="436"/>
                  </a:cubicBezTo>
                  <a:cubicBezTo>
                    <a:pt x="477" y="451"/>
                    <a:pt x="472" y="471"/>
                    <a:pt x="464" y="486"/>
                  </a:cubicBezTo>
                  <a:cubicBezTo>
                    <a:pt x="456" y="502"/>
                    <a:pt x="446" y="513"/>
                    <a:pt x="435" y="518"/>
                  </a:cubicBezTo>
                  <a:cubicBezTo>
                    <a:pt x="432" y="533"/>
                    <a:pt x="423" y="546"/>
                    <a:pt x="408" y="556"/>
                  </a:cubicBezTo>
                  <a:cubicBezTo>
                    <a:pt x="393" y="566"/>
                    <a:pt x="374" y="571"/>
                    <a:pt x="353" y="571"/>
                  </a:cubicBezTo>
                  <a:close/>
                  <a:moveTo>
                    <a:pt x="134" y="492"/>
                  </a:moveTo>
                  <a:cubicBezTo>
                    <a:pt x="193" y="500"/>
                    <a:pt x="216" y="511"/>
                    <a:pt x="238" y="521"/>
                  </a:cubicBezTo>
                  <a:cubicBezTo>
                    <a:pt x="262" y="532"/>
                    <a:pt x="281" y="541"/>
                    <a:pt x="353" y="541"/>
                  </a:cubicBezTo>
                  <a:cubicBezTo>
                    <a:pt x="379" y="541"/>
                    <a:pt x="406" y="530"/>
                    <a:pt x="406" y="505"/>
                  </a:cubicBezTo>
                  <a:cubicBezTo>
                    <a:pt x="406" y="490"/>
                    <a:pt x="406" y="490"/>
                    <a:pt x="406" y="490"/>
                  </a:cubicBezTo>
                  <a:cubicBezTo>
                    <a:pt x="421" y="490"/>
                    <a:pt x="421" y="490"/>
                    <a:pt x="421" y="490"/>
                  </a:cubicBezTo>
                  <a:cubicBezTo>
                    <a:pt x="424" y="490"/>
                    <a:pt x="428" y="487"/>
                    <a:pt x="432" y="482"/>
                  </a:cubicBezTo>
                  <a:cubicBezTo>
                    <a:pt x="437" y="474"/>
                    <a:pt x="442" y="463"/>
                    <a:pt x="444" y="452"/>
                  </a:cubicBezTo>
                  <a:cubicBezTo>
                    <a:pt x="447" y="440"/>
                    <a:pt x="447" y="432"/>
                    <a:pt x="446" y="431"/>
                  </a:cubicBezTo>
                  <a:cubicBezTo>
                    <a:pt x="446" y="432"/>
                    <a:pt x="450" y="436"/>
                    <a:pt x="455" y="436"/>
                  </a:cubicBezTo>
                  <a:cubicBezTo>
                    <a:pt x="455" y="406"/>
                    <a:pt x="455" y="406"/>
                    <a:pt x="455" y="406"/>
                  </a:cubicBezTo>
                  <a:cubicBezTo>
                    <a:pt x="457" y="406"/>
                    <a:pt x="462" y="402"/>
                    <a:pt x="468" y="391"/>
                  </a:cubicBezTo>
                  <a:cubicBezTo>
                    <a:pt x="474" y="379"/>
                    <a:pt x="477" y="364"/>
                    <a:pt x="477" y="352"/>
                  </a:cubicBezTo>
                  <a:cubicBezTo>
                    <a:pt x="477" y="345"/>
                    <a:pt x="476" y="339"/>
                    <a:pt x="474" y="336"/>
                  </a:cubicBezTo>
                  <a:cubicBezTo>
                    <a:pt x="473" y="334"/>
                    <a:pt x="473" y="334"/>
                    <a:pt x="472" y="334"/>
                  </a:cubicBezTo>
                  <a:cubicBezTo>
                    <a:pt x="472" y="304"/>
                    <a:pt x="472" y="304"/>
                    <a:pt x="472" y="304"/>
                  </a:cubicBezTo>
                  <a:cubicBezTo>
                    <a:pt x="473" y="304"/>
                    <a:pt x="477" y="301"/>
                    <a:pt x="481" y="294"/>
                  </a:cubicBezTo>
                  <a:cubicBezTo>
                    <a:pt x="486" y="285"/>
                    <a:pt x="489" y="272"/>
                    <a:pt x="489" y="261"/>
                  </a:cubicBezTo>
                  <a:cubicBezTo>
                    <a:pt x="489" y="252"/>
                    <a:pt x="487" y="244"/>
                    <a:pt x="484" y="239"/>
                  </a:cubicBezTo>
                  <a:cubicBezTo>
                    <a:pt x="481" y="235"/>
                    <a:pt x="477" y="233"/>
                    <a:pt x="472" y="233"/>
                  </a:cubicBezTo>
                  <a:cubicBezTo>
                    <a:pt x="344" y="233"/>
                    <a:pt x="344" y="233"/>
                    <a:pt x="344" y="233"/>
                  </a:cubicBezTo>
                  <a:cubicBezTo>
                    <a:pt x="357" y="210"/>
                    <a:pt x="357" y="210"/>
                    <a:pt x="357" y="210"/>
                  </a:cubicBezTo>
                  <a:cubicBezTo>
                    <a:pt x="418" y="109"/>
                    <a:pt x="410" y="66"/>
                    <a:pt x="401" y="49"/>
                  </a:cubicBezTo>
                  <a:cubicBezTo>
                    <a:pt x="393" y="35"/>
                    <a:pt x="380" y="31"/>
                    <a:pt x="372" y="30"/>
                  </a:cubicBezTo>
                  <a:cubicBezTo>
                    <a:pt x="372" y="30"/>
                    <a:pt x="372" y="31"/>
                    <a:pt x="372" y="31"/>
                  </a:cubicBezTo>
                  <a:cubicBezTo>
                    <a:pt x="378" y="74"/>
                    <a:pt x="352" y="120"/>
                    <a:pt x="296" y="163"/>
                  </a:cubicBezTo>
                  <a:cubicBezTo>
                    <a:pt x="253" y="196"/>
                    <a:pt x="193" y="226"/>
                    <a:pt x="132" y="246"/>
                  </a:cubicBezTo>
                  <a:cubicBezTo>
                    <a:pt x="134" y="492"/>
                    <a:pt x="134" y="492"/>
                    <a:pt x="134" y="492"/>
                  </a:cubicBezTo>
                  <a:close/>
                  <a:moveTo>
                    <a:pt x="49" y="233"/>
                  </a:moveTo>
                  <a:cubicBezTo>
                    <a:pt x="40" y="233"/>
                    <a:pt x="30" y="248"/>
                    <a:pt x="30" y="269"/>
                  </a:cubicBezTo>
                  <a:cubicBezTo>
                    <a:pt x="30" y="471"/>
                    <a:pt x="30" y="471"/>
                    <a:pt x="30" y="471"/>
                  </a:cubicBezTo>
                  <a:cubicBezTo>
                    <a:pt x="30" y="492"/>
                    <a:pt x="40" y="507"/>
                    <a:pt x="49" y="507"/>
                  </a:cubicBezTo>
                  <a:cubicBezTo>
                    <a:pt x="101" y="507"/>
                    <a:pt x="101" y="507"/>
                    <a:pt x="101" y="507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49" y="233"/>
                    <a:pt x="49" y="233"/>
                    <a:pt x="49" y="233"/>
                  </a:cubicBezTo>
                  <a:close/>
                </a:path>
              </a:pathLst>
            </a:custGeom>
            <a:solidFill>
              <a:srgbClr val="A5DDD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57" name="组 56"/>
          <p:cNvGrpSpPr/>
          <p:nvPr/>
        </p:nvGrpSpPr>
        <p:grpSpPr>
          <a:xfrm>
            <a:off x="8965809" y="2603645"/>
            <a:ext cx="2806822" cy="675978"/>
            <a:chOff x="314876" y="2583818"/>
            <a:chExt cx="2806822" cy="675978"/>
          </a:xfrm>
        </p:grpSpPr>
        <p:sp>
          <p:nvSpPr>
            <p:cNvPr id="58" name="文本框 57"/>
            <p:cNvSpPr txBox="1"/>
            <p:nvPr/>
          </p:nvSpPr>
          <p:spPr>
            <a:xfrm>
              <a:off x="1092704" y="2583818"/>
              <a:ext cx="20289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实物与图片差别大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Freeform 5"/>
            <p:cNvSpPr>
              <a:spLocks noEditPoints="1"/>
            </p:cNvSpPr>
            <p:nvPr/>
          </p:nvSpPr>
          <p:spPr bwMode="auto">
            <a:xfrm flipV="1">
              <a:off x="314876" y="2583818"/>
              <a:ext cx="613068" cy="675978"/>
            </a:xfrm>
            <a:custGeom>
              <a:avLst/>
              <a:gdLst>
                <a:gd name="T0" fmla="*/ 225 w 519"/>
                <a:gd name="T1" fmla="*/ 548 h 571"/>
                <a:gd name="T2" fmla="*/ 132 w 519"/>
                <a:gd name="T3" fmla="*/ 537 h 571"/>
                <a:gd name="T4" fmla="*/ 12 w 519"/>
                <a:gd name="T5" fmla="*/ 516 h 571"/>
                <a:gd name="T6" fmla="*/ 0 w 519"/>
                <a:gd name="T7" fmla="*/ 269 h 571"/>
                <a:gd name="T8" fmla="*/ 49 w 519"/>
                <a:gd name="T9" fmla="*/ 203 h 571"/>
                <a:gd name="T10" fmla="*/ 132 w 519"/>
                <a:gd name="T11" fmla="*/ 214 h 571"/>
                <a:gd name="T12" fmla="*/ 329 w 519"/>
                <a:gd name="T13" fmla="*/ 86 h 571"/>
                <a:gd name="T14" fmla="*/ 349 w 519"/>
                <a:gd name="T15" fmla="*/ 10 h 571"/>
                <a:gd name="T16" fmla="*/ 427 w 519"/>
                <a:gd name="T17" fmla="*/ 34 h 571"/>
                <a:gd name="T18" fmla="*/ 396 w 519"/>
                <a:gd name="T19" fmla="*/ 203 h 571"/>
                <a:gd name="T20" fmla="*/ 509 w 519"/>
                <a:gd name="T21" fmla="*/ 223 h 571"/>
                <a:gd name="T22" fmla="*/ 500 w 519"/>
                <a:gd name="T23" fmla="*/ 320 h 571"/>
                <a:gd name="T24" fmla="*/ 507 w 519"/>
                <a:gd name="T25" fmla="*/ 352 h 571"/>
                <a:gd name="T26" fmla="*/ 476 w 519"/>
                <a:gd name="T27" fmla="*/ 428 h 571"/>
                <a:gd name="T28" fmla="*/ 464 w 519"/>
                <a:gd name="T29" fmla="*/ 486 h 571"/>
                <a:gd name="T30" fmla="*/ 408 w 519"/>
                <a:gd name="T31" fmla="*/ 556 h 571"/>
                <a:gd name="T32" fmla="*/ 134 w 519"/>
                <a:gd name="T33" fmla="*/ 492 h 571"/>
                <a:gd name="T34" fmla="*/ 353 w 519"/>
                <a:gd name="T35" fmla="*/ 541 h 571"/>
                <a:gd name="T36" fmla="*/ 406 w 519"/>
                <a:gd name="T37" fmla="*/ 490 h 571"/>
                <a:gd name="T38" fmla="*/ 432 w 519"/>
                <a:gd name="T39" fmla="*/ 482 h 571"/>
                <a:gd name="T40" fmla="*/ 446 w 519"/>
                <a:gd name="T41" fmla="*/ 431 h 571"/>
                <a:gd name="T42" fmla="*/ 455 w 519"/>
                <a:gd name="T43" fmla="*/ 406 h 571"/>
                <a:gd name="T44" fmla="*/ 477 w 519"/>
                <a:gd name="T45" fmla="*/ 352 h 571"/>
                <a:gd name="T46" fmla="*/ 472 w 519"/>
                <a:gd name="T47" fmla="*/ 334 h 571"/>
                <a:gd name="T48" fmla="*/ 481 w 519"/>
                <a:gd name="T49" fmla="*/ 294 h 571"/>
                <a:gd name="T50" fmla="*/ 484 w 519"/>
                <a:gd name="T51" fmla="*/ 239 h 571"/>
                <a:gd name="T52" fmla="*/ 344 w 519"/>
                <a:gd name="T53" fmla="*/ 233 h 571"/>
                <a:gd name="T54" fmla="*/ 401 w 519"/>
                <a:gd name="T55" fmla="*/ 49 h 571"/>
                <a:gd name="T56" fmla="*/ 372 w 519"/>
                <a:gd name="T57" fmla="*/ 31 h 571"/>
                <a:gd name="T58" fmla="*/ 132 w 519"/>
                <a:gd name="T59" fmla="*/ 246 h 571"/>
                <a:gd name="T60" fmla="*/ 49 w 519"/>
                <a:gd name="T61" fmla="*/ 233 h 571"/>
                <a:gd name="T62" fmla="*/ 30 w 519"/>
                <a:gd name="T63" fmla="*/ 471 h 571"/>
                <a:gd name="T64" fmla="*/ 101 w 519"/>
                <a:gd name="T65" fmla="*/ 507 h 571"/>
                <a:gd name="T66" fmla="*/ 49 w 519"/>
                <a:gd name="T67" fmla="*/ 233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9" h="571">
                  <a:moveTo>
                    <a:pt x="353" y="571"/>
                  </a:moveTo>
                  <a:cubicBezTo>
                    <a:pt x="274" y="571"/>
                    <a:pt x="251" y="560"/>
                    <a:pt x="225" y="548"/>
                  </a:cubicBezTo>
                  <a:cubicBezTo>
                    <a:pt x="206" y="539"/>
                    <a:pt x="184" y="529"/>
                    <a:pt x="132" y="522"/>
                  </a:cubicBezTo>
                  <a:cubicBezTo>
                    <a:pt x="132" y="537"/>
                    <a:pt x="132" y="537"/>
                    <a:pt x="132" y="537"/>
                  </a:cubicBezTo>
                  <a:cubicBezTo>
                    <a:pt x="49" y="537"/>
                    <a:pt x="49" y="537"/>
                    <a:pt x="49" y="537"/>
                  </a:cubicBezTo>
                  <a:cubicBezTo>
                    <a:pt x="35" y="537"/>
                    <a:pt x="22" y="529"/>
                    <a:pt x="12" y="516"/>
                  </a:cubicBezTo>
                  <a:cubicBezTo>
                    <a:pt x="4" y="504"/>
                    <a:pt x="0" y="488"/>
                    <a:pt x="0" y="471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52"/>
                    <a:pt x="4" y="236"/>
                    <a:pt x="12" y="224"/>
                  </a:cubicBezTo>
                  <a:cubicBezTo>
                    <a:pt x="22" y="211"/>
                    <a:pt x="35" y="203"/>
                    <a:pt x="49" y="203"/>
                  </a:cubicBezTo>
                  <a:cubicBezTo>
                    <a:pt x="132" y="203"/>
                    <a:pt x="132" y="203"/>
                    <a:pt x="132" y="203"/>
                  </a:cubicBezTo>
                  <a:cubicBezTo>
                    <a:pt x="132" y="214"/>
                    <a:pt x="132" y="214"/>
                    <a:pt x="132" y="214"/>
                  </a:cubicBezTo>
                  <a:cubicBezTo>
                    <a:pt x="187" y="195"/>
                    <a:pt x="239" y="169"/>
                    <a:pt x="278" y="139"/>
                  </a:cubicBezTo>
                  <a:cubicBezTo>
                    <a:pt x="301" y="122"/>
                    <a:pt x="318" y="104"/>
                    <a:pt x="329" y="86"/>
                  </a:cubicBezTo>
                  <a:cubicBezTo>
                    <a:pt x="340" y="68"/>
                    <a:pt x="344" y="51"/>
                    <a:pt x="342" y="36"/>
                  </a:cubicBezTo>
                  <a:cubicBezTo>
                    <a:pt x="340" y="27"/>
                    <a:pt x="343" y="17"/>
                    <a:pt x="349" y="10"/>
                  </a:cubicBezTo>
                  <a:cubicBezTo>
                    <a:pt x="355" y="4"/>
                    <a:pt x="363" y="0"/>
                    <a:pt x="370" y="0"/>
                  </a:cubicBezTo>
                  <a:cubicBezTo>
                    <a:pt x="388" y="0"/>
                    <a:pt x="413" y="9"/>
                    <a:pt x="427" y="34"/>
                  </a:cubicBezTo>
                  <a:cubicBezTo>
                    <a:pt x="438" y="52"/>
                    <a:pt x="440" y="77"/>
                    <a:pt x="434" y="106"/>
                  </a:cubicBezTo>
                  <a:cubicBezTo>
                    <a:pt x="429" y="134"/>
                    <a:pt x="416" y="166"/>
                    <a:pt x="396" y="203"/>
                  </a:cubicBezTo>
                  <a:cubicBezTo>
                    <a:pt x="472" y="203"/>
                    <a:pt x="472" y="203"/>
                    <a:pt x="472" y="203"/>
                  </a:cubicBezTo>
                  <a:cubicBezTo>
                    <a:pt x="487" y="203"/>
                    <a:pt x="501" y="210"/>
                    <a:pt x="509" y="223"/>
                  </a:cubicBezTo>
                  <a:cubicBezTo>
                    <a:pt x="515" y="233"/>
                    <a:pt x="519" y="246"/>
                    <a:pt x="519" y="261"/>
                  </a:cubicBezTo>
                  <a:cubicBezTo>
                    <a:pt x="519" y="283"/>
                    <a:pt x="512" y="306"/>
                    <a:pt x="500" y="320"/>
                  </a:cubicBezTo>
                  <a:cubicBezTo>
                    <a:pt x="500" y="320"/>
                    <a:pt x="500" y="321"/>
                    <a:pt x="501" y="321"/>
                  </a:cubicBezTo>
                  <a:cubicBezTo>
                    <a:pt x="505" y="329"/>
                    <a:pt x="507" y="339"/>
                    <a:pt x="507" y="352"/>
                  </a:cubicBezTo>
                  <a:cubicBezTo>
                    <a:pt x="507" y="369"/>
                    <a:pt x="503" y="388"/>
                    <a:pt x="495" y="404"/>
                  </a:cubicBezTo>
                  <a:cubicBezTo>
                    <a:pt x="490" y="415"/>
                    <a:pt x="483" y="423"/>
                    <a:pt x="476" y="428"/>
                  </a:cubicBezTo>
                  <a:cubicBezTo>
                    <a:pt x="476" y="431"/>
                    <a:pt x="477" y="433"/>
                    <a:pt x="477" y="436"/>
                  </a:cubicBezTo>
                  <a:cubicBezTo>
                    <a:pt x="477" y="451"/>
                    <a:pt x="472" y="471"/>
                    <a:pt x="464" y="486"/>
                  </a:cubicBezTo>
                  <a:cubicBezTo>
                    <a:pt x="456" y="502"/>
                    <a:pt x="446" y="513"/>
                    <a:pt x="435" y="518"/>
                  </a:cubicBezTo>
                  <a:cubicBezTo>
                    <a:pt x="432" y="533"/>
                    <a:pt x="423" y="546"/>
                    <a:pt x="408" y="556"/>
                  </a:cubicBezTo>
                  <a:cubicBezTo>
                    <a:pt x="393" y="566"/>
                    <a:pt x="374" y="571"/>
                    <a:pt x="353" y="571"/>
                  </a:cubicBezTo>
                  <a:close/>
                  <a:moveTo>
                    <a:pt x="134" y="492"/>
                  </a:moveTo>
                  <a:cubicBezTo>
                    <a:pt x="193" y="500"/>
                    <a:pt x="216" y="511"/>
                    <a:pt x="238" y="521"/>
                  </a:cubicBezTo>
                  <a:cubicBezTo>
                    <a:pt x="262" y="532"/>
                    <a:pt x="281" y="541"/>
                    <a:pt x="353" y="541"/>
                  </a:cubicBezTo>
                  <a:cubicBezTo>
                    <a:pt x="379" y="541"/>
                    <a:pt x="406" y="530"/>
                    <a:pt x="406" y="505"/>
                  </a:cubicBezTo>
                  <a:cubicBezTo>
                    <a:pt x="406" y="490"/>
                    <a:pt x="406" y="490"/>
                    <a:pt x="406" y="490"/>
                  </a:cubicBezTo>
                  <a:cubicBezTo>
                    <a:pt x="421" y="490"/>
                    <a:pt x="421" y="490"/>
                    <a:pt x="421" y="490"/>
                  </a:cubicBezTo>
                  <a:cubicBezTo>
                    <a:pt x="424" y="490"/>
                    <a:pt x="428" y="487"/>
                    <a:pt x="432" y="482"/>
                  </a:cubicBezTo>
                  <a:cubicBezTo>
                    <a:pt x="437" y="474"/>
                    <a:pt x="442" y="463"/>
                    <a:pt x="444" y="452"/>
                  </a:cubicBezTo>
                  <a:cubicBezTo>
                    <a:pt x="447" y="440"/>
                    <a:pt x="447" y="432"/>
                    <a:pt x="446" y="431"/>
                  </a:cubicBezTo>
                  <a:cubicBezTo>
                    <a:pt x="446" y="432"/>
                    <a:pt x="450" y="436"/>
                    <a:pt x="455" y="436"/>
                  </a:cubicBezTo>
                  <a:cubicBezTo>
                    <a:pt x="455" y="406"/>
                    <a:pt x="455" y="406"/>
                    <a:pt x="455" y="406"/>
                  </a:cubicBezTo>
                  <a:cubicBezTo>
                    <a:pt x="457" y="406"/>
                    <a:pt x="462" y="402"/>
                    <a:pt x="468" y="391"/>
                  </a:cubicBezTo>
                  <a:cubicBezTo>
                    <a:pt x="474" y="379"/>
                    <a:pt x="477" y="364"/>
                    <a:pt x="477" y="352"/>
                  </a:cubicBezTo>
                  <a:cubicBezTo>
                    <a:pt x="477" y="345"/>
                    <a:pt x="476" y="339"/>
                    <a:pt x="474" y="336"/>
                  </a:cubicBezTo>
                  <a:cubicBezTo>
                    <a:pt x="473" y="334"/>
                    <a:pt x="473" y="334"/>
                    <a:pt x="472" y="334"/>
                  </a:cubicBezTo>
                  <a:cubicBezTo>
                    <a:pt x="472" y="304"/>
                    <a:pt x="472" y="304"/>
                    <a:pt x="472" y="304"/>
                  </a:cubicBezTo>
                  <a:cubicBezTo>
                    <a:pt x="473" y="304"/>
                    <a:pt x="477" y="301"/>
                    <a:pt x="481" y="294"/>
                  </a:cubicBezTo>
                  <a:cubicBezTo>
                    <a:pt x="486" y="285"/>
                    <a:pt x="489" y="272"/>
                    <a:pt x="489" y="261"/>
                  </a:cubicBezTo>
                  <a:cubicBezTo>
                    <a:pt x="489" y="252"/>
                    <a:pt x="487" y="244"/>
                    <a:pt x="484" y="239"/>
                  </a:cubicBezTo>
                  <a:cubicBezTo>
                    <a:pt x="481" y="235"/>
                    <a:pt x="477" y="233"/>
                    <a:pt x="472" y="233"/>
                  </a:cubicBezTo>
                  <a:cubicBezTo>
                    <a:pt x="344" y="233"/>
                    <a:pt x="344" y="233"/>
                    <a:pt x="344" y="233"/>
                  </a:cubicBezTo>
                  <a:cubicBezTo>
                    <a:pt x="357" y="210"/>
                    <a:pt x="357" y="210"/>
                    <a:pt x="357" y="210"/>
                  </a:cubicBezTo>
                  <a:cubicBezTo>
                    <a:pt x="418" y="109"/>
                    <a:pt x="410" y="66"/>
                    <a:pt x="401" y="49"/>
                  </a:cubicBezTo>
                  <a:cubicBezTo>
                    <a:pt x="393" y="35"/>
                    <a:pt x="380" y="31"/>
                    <a:pt x="372" y="30"/>
                  </a:cubicBezTo>
                  <a:cubicBezTo>
                    <a:pt x="372" y="30"/>
                    <a:pt x="372" y="31"/>
                    <a:pt x="372" y="31"/>
                  </a:cubicBezTo>
                  <a:cubicBezTo>
                    <a:pt x="378" y="74"/>
                    <a:pt x="352" y="120"/>
                    <a:pt x="296" y="163"/>
                  </a:cubicBezTo>
                  <a:cubicBezTo>
                    <a:pt x="253" y="196"/>
                    <a:pt x="193" y="226"/>
                    <a:pt x="132" y="246"/>
                  </a:cubicBezTo>
                  <a:cubicBezTo>
                    <a:pt x="134" y="492"/>
                    <a:pt x="134" y="492"/>
                    <a:pt x="134" y="492"/>
                  </a:cubicBezTo>
                  <a:close/>
                  <a:moveTo>
                    <a:pt x="49" y="233"/>
                  </a:moveTo>
                  <a:cubicBezTo>
                    <a:pt x="40" y="233"/>
                    <a:pt x="30" y="248"/>
                    <a:pt x="30" y="269"/>
                  </a:cubicBezTo>
                  <a:cubicBezTo>
                    <a:pt x="30" y="471"/>
                    <a:pt x="30" y="471"/>
                    <a:pt x="30" y="471"/>
                  </a:cubicBezTo>
                  <a:cubicBezTo>
                    <a:pt x="30" y="492"/>
                    <a:pt x="40" y="507"/>
                    <a:pt x="49" y="507"/>
                  </a:cubicBezTo>
                  <a:cubicBezTo>
                    <a:pt x="101" y="507"/>
                    <a:pt x="101" y="507"/>
                    <a:pt x="101" y="507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49" y="233"/>
                    <a:pt x="49" y="233"/>
                    <a:pt x="49" y="233"/>
                  </a:cubicBezTo>
                  <a:close/>
                </a:path>
              </a:pathLst>
            </a:custGeom>
            <a:solidFill>
              <a:srgbClr val="A5DDD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60" name="组 59"/>
          <p:cNvGrpSpPr/>
          <p:nvPr/>
        </p:nvGrpSpPr>
        <p:grpSpPr>
          <a:xfrm>
            <a:off x="8306825" y="5114974"/>
            <a:ext cx="2586984" cy="675978"/>
            <a:chOff x="1454929" y="5200802"/>
            <a:chExt cx="2586984" cy="675978"/>
          </a:xfrm>
        </p:grpSpPr>
        <p:sp>
          <p:nvSpPr>
            <p:cNvPr id="61" name="Freeform 5"/>
            <p:cNvSpPr>
              <a:spLocks noEditPoints="1"/>
            </p:cNvSpPr>
            <p:nvPr/>
          </p:nvSpPr>
          <p:spPr bwMode="auto">
            <a:xfrm>
              <a:off x="1454929" y="5200802"/>
              <a:ext cx="613068" cy="675978"/>
            </a:xfrm>
            <a:custGeom>
              <a:avLst/>
              <a:gdLst>
                <a:gd name="T0" fmla="*/ 225 w 519"/>
                <a:gd name="T1" fmla="*/ 548 h 571"/>
                <a:gd name="T2" fmla="*/ 132 w 519"/>
                <a:gd name="T3" fmla="*/ 537 h 571"/>
                <a:gd name="T4" fmla="*/ 12 w 519"/>
                <a:gd name="T5" fmla="*/ 516 h 571"/>
                <a:gd name="T6" fmla="*/ 0 w 519"/>
                <a:gd name="T7" fmla="*/ 269 h 571"/>
                <a:gd name="T8" fmla="*/ 49 w 519"/>
                <a:gd name="T9" fmla="*/ 203 h 571"/>
                <a:gd name="T10" fmla="*/ 132 w 519"/>
                <a:gd name="T11" fmla="*/ 214 h 571"/>
                <a:gd name="T12" fmla="*/ 329 w 519"/>
                <a:gd name="T13" fmla="*/ 86 h 571"/>
                <a:gd name="T14" fmla="*/ 349 w 519"/>
                <a:gd name="T15" fmla="*/ 10 h 571"/>
                <a:gd name="T16" fmla="*/ 427 w 519"/>
                <a:gd name="T17" fmla="*/ 34 h 571"/>
                <a:gd name="T18" fmla="*/ 396 w 519"/>
                <a:gd name="T19" fmla="*/ 203 h 571"/>
                <a:gd name="T20" fmla="*/ 509 w 519"/>
                <a:gd name="T21" fmla="*/ 223 h 571"/>
                <a:gd name="T22" fmla="*/ 500 w 519"/>
                <a:gd name="T23" fmla="*/ 320 h 571"/>
                <a:gd name="T24" fmla="*/ 507 w 519"/>
                <a:gd name="T25" fmla="*/ 352 h 571"/>
                <a:gd name="T26" fmla="*/ 476 w 519"/>
                <a:gd name="T27" fmla="*/ 428 h 571"/>
                <a:gd name="T28" fmla="*/ 464 w 519"/>
                <a:gd name="T29" fmla="*/ 486 h 571"/>
                <a:gd name="T30" fmla="*/ 408 w 519"/>
                <a:gd name="T31" fmla="*/ 556 h 571"/>
                <a:gd name="T32" fmla="*/ 134 w 519"/>
                <a:gd name="T33" fmla="*/ 492 h 571"/>
                <a:gd name="T34" fmla="*/ 353 w 519"/>
                <a:gd name="T35" fmla="*/ 541 h 571"/>
                <a:gd name="T36" fmla="*/ 406 w 519"/>
                <a:gd name="T37" fmla="*/ 490 h 571"/>
                <a:gd name="T38" fmla="*/ 432 w 519"/>
                <a:gd name="T39" fmla="*/ 482 h 571"/>
                <a:gd name="T40" fmla="*/ 446 w 519"/>
                <a:gd name="T41" fmla="*/ 431 h 571"/>
                <a:gd name="T42" fmla="*/ 455 w 519"/>
                <a:gd name="T43" fmla="*/ 406 h 571"/>
                <a:gd name="T44" fmla="*/ 477 w 519"/>
                <a:gd name="T45" fmla="*/ 352 h 571"/>
                <a:gd name="T46" fmla="*/ 472 w 519"/>
                <a:gd name="T47" fmla="*/ 334 h 571"/>
                <a:gd name="T48" fmla="*/ 481 w 519"/>
                <a:gd name="T49" fmla="*/ 294 h 571"/>
                <a:gd name="T50" fmla="*/ 484 w 519"/>
                <a:gd name="T51" fmla="*/ 239 h 571"/>
                <a:gd name="T52" fmla="*/ 344 w 519"/>
                <a:gd name="T53" fmla="*/ 233 h 571"/>
                <a:gd name="T54" fmla="*/ 401 w 519"/>
                <a:gd name="T55" fmla="*/ 49 h 571"/>
                <a:gd name="T56" fmla="*/ 372 w 519"/>
                <a:gd name="T57" fmla="*/ 31 h 571"/>
                <a:gd name="T58" fmla="*/ 132 w 519"/>
                <a:gd name="T59" fmla="*/ 246 h 571"/>
                <a:gd name="T60" fmla="*/ 49 w 519"/>
                <a:gd name="T61" fmla="*/ 233 h 571"/>
                <a:gd name="T62" fmla="*/ 30 w 519"/>
                <a:gd name="T63" fmla="*/ 471 h 571"/>
                <a:gd name="T64" fmla="*/ 101 w 519"/>
                <a:gd name="T65" fmla="*/ 507 h 571"/>
                <a:gd name="T66" fmla="*/ 49 w 519"/>
                <a:gd name="T67" fmla="*/ 233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9" h="571">
                  <a:moveTo>
                    <a:pt x="353" y="571"/>
                  </a:moveTo>
                  <a:cubicBezTo>
                    <a:pt x="274" y="571"/>
                    <a:pt x="251" y="560"/>
                    <a:pt x="225" y="548"/>
                  </a:cubicBezTo>
                  <a:cubicBezTo>
                    <a:pt x="206" y="539"/>
                    <a:pt x="184" y="529"/>
                    <a:pt x="132" y="522"/>
                  </a:cubicBezTo>
                  <a:cubicBezTo>
                    <a:pt x="132" y="537"/>
                    <a:pt x="132" y="537"/>
                    <a:pt x="132" y="537"/>
                  </a:cubicBezTo>
                  <a:cubicBezTo>
                    <a:pt x="49" y="537"/>
                    <a:pt x="49" y="537"/>
                    <a:pt x="49" y="537"/>
                  </a:cubicBezTo>
                  <a:cubicBezTo>
                    <a:pt x="35" y="537"/>
                    <a:pt x="22" y="529"/>
                    <a:pt x="12" y="516"/>
                  </a:cubicBezTo>
                  <a:cubicBezTo>
                    <a:pt x="4" y="504"/>
                    <a:pt x="0" y="488"/>
                    <a:pt x="0" y="471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52"/>
                    <a:pt x="4" y="236"/>
                    <a:pt x="12" y="224"/>
                  </a:cubicBezTo>
                  <a:cubicBezTo>
                    <a:pt x="22" y="211"/>
                    <a:pt x="35" y="203"/>
                    <a:pt x="49" y="203"/>
                  </a:cubicBezTo>
                  <a:cubicBezTo>
                    <a:pt x="132" y="203"/>
                    <a:pt x="132" y="203"/>
                    <a:pt x="132" y="203"/>
                  </a:cubicBezTo>
                  <a:cubicBezTo>
                    <a:pt x="132" y="214"/>
                    <a:pt x="132" y="214"/>
                    <a:pt x="132" y="214"/>
                  </a:cubicBezTo>
                  <a:cubicBezTo>
                    <a:pt x="187" y="195"/>
                    <a:pt x="239" y="169"/>
                    <a:pt x="278" y="139"/>
                  </a:cubicBezTo>
                  <a:cubicBezTo>
                    <a:pt x="301" y="122"/>
                    <a:pt x="318" y="104"/>
                    <a:pt x="329" y="86"/>
                  </a:cubicBezTo>
                  <a:cubicBezTo>
                    <a:pt x="340" y="68"/>
                    <a:pt x="344" y="51"/>
                    <a:pt x="342" y="36"/>
                  </a:cubicBezTo>
                  <a:cubicBezTo>
                    <a:pt x="340" y="27"/>
                    <a:pt x="343" y="17"/>
                    <a:pt x="349" y="10"/>
                  </a:cubicBezTo>
                  <a:cubicBezTo>
                    <a:pt x="355" y="4"/>
                    <a:pt x="363" y="0"/>
                    <a:pt x="370" y="0"/>
                  </a:cubicBezTo>
                  <a:cubicBezTo>
                    <a:pt x="388" y="0"/>
                    <a:pt x="413" y="9"/>
                    <a:pt x="427" y="34"/>
                  </a:cubicBezTo>
                  <a:cubicBezTo>
                    <a:pt x="438" y="52"/>
                    <a:pt x="440" y="77"/>
                    <a:pt x="434" y="106"/>
                  </a:cubicBezTo>
                  <a:cubicBezTo>
                    <a:pt x="429" y="134"/>
                    <a:pt x="416" y="166"/>
                    <a:pt x="396" y="203"/>
                  </a:cubicBezTo>
                  <a:cubicBezTo>
                    <a:pt x="472" y="203"/>
                    <a:pt x="472" y="203"/>
                    <a:pt x="472" y="203"/>
                  </a:cubicBezTo>
                  <a:cubicBezTo>
                    <a:pt x="487" y="203"/>
                    <a:pt x="501" y="210"/>
                    <a:pt x="509" y="223"/>
                  </a:cubicBezTo>
                  <a:cubicBezTo>
                    <a:pt x="515" y="233"/>
                    <a:pt x="519" y="246"/>
                    <a:pt x="519" y="261"/>
                  </a:cubicBezTo>
                  <a:cubicBezTo>
                    <a:pt x="519" y="283"/>
                    <a:pt x="512" y="306"/>
                    <a:pt x="500" y="320"/>
                  </a:cubicBezTo>
                  <a:cubicBezTo>
                    <a:pt x="500" y="320"/>
                    <a:pt x="500" y="321"/>
                    <a:pt x="501" y="321"/>
                  </a:cubicBezTo>
                  <a:cubicBezTo>
                    <a:pt x="505" y="329"/>
                    <a:pt x="507" y="339"/>
                    <a:pt x="507" y="352"/>
                  </a:cubicBezTo>
                  <a:cubicBezTo>
                    <a:pt x="507" y="369"/>
                    <a:pt x="503" y="388"/>
                    <a:pt x="495" y="404"/>
                  </a:cubicBezTo>
                  <a:cubicBezTo>
                    <a:pt x="490" y="415"/>
                    <a:pt x="483" y="423"/>
                    <a:pt x="476" y="428"/>
                  </a:cubicBezTo>
                  <a:cubicBezTo>
                    <a:pt x="476" y="431"/>
                    <a:pt x="477" y="433"/>
                    <a:pt x="477" y="436"/>
                  </a:cubicBezTo>
                  <a:cubicBezTo>
                    <a:pt x="477" y="451"/>
                    <a:pt x="472" y="471"/>
                    <a:pt x="464" y="486"/>
                  </a:cubicBezTo>
                  <a:cubicBezTo>
                    <a:pt x="456" y="502"/>
                    <a:pt x="446" y="513"/>
                    <a:pt x="435" y="518"/>
                  </a:cubicBezTo>
                  <a:cubicBezTo>
                    <a:pt x="432" y="533"/>
                    <a:pt x="423" y="546"/>
                    <a:pt x="408" y="556"/>
                  </a:cubicBezTo>
                  <a:cubicBezTo>
                    <a:pt x="393" y="566"/>
                    <a:pt x="374" y="571"/>
                    <a:pt x="353" y="571"/>
                  </a:cubicBezTo>
                  <a:close/>
                  <a:moveTo>
                    <a:pt x="134" y="492"/>
                  </a:moveTo>
                  <a:cubicBezTo>
                    <a:pt x="193" y="500"/>
                    <a:pt x="216" y="511"/>
                    <a:pt x="238" y="521"/>
                  </a:cubicBezTo>
                  <a:cubicBezTo>
                    <a:pt x="262" y="532"/>
                    <a:pt x="281" y="541"/>
                    <a:pt x="353" y="541"/>
                  </a:cubicBezTo>
                  <a:cubicBezTo>
                    <a:pt x="379" y="541"/>
                    <a:pt x="406" y="530"/>
                    <a:pt x="406" y="505"/>
                  </a:cubicBezTo>
                  <a:cubicBezTo>
                    <a:pt x="406" y="490"/>
                    <a:pt x="406" y="490"/>
                    <a:pt x="406" y="490"/>
                  </a:cubicBezTo>
                  <a:cubicBezTo>
                    <a:pt x="421" y="490"/>
                    <a:pt x="421" y="490"/>
                    <a:pt x="421" y="490"/>
                  </a:cubicBezTo>
                  <a:cubicBezTo>
                    <a:pt x="424" y="490"/>
                    <a:pt x="428" y="487"/>
                    <a:pt x="432" y="482"/>
                  </a:cubicBezTo>
                  <a:cubicBezTo>
                    <a:pt x="437" y="474"/>
                    <a:pt x="442" y="463"/>
                    <a:pt x="444" y="452"/>
                  </a:cubicBezTo>
                  <a:cubicBezTo>
                    <a:pt x="447" y="440"/>
                    <a:pt x="447" y="432"/>
                    <a:pt x="446" y="431"/>
                  </a:cubicBezTo>
                  <a:cubicBezTo>
                    <a:pt x="446" y="432"/>
                    <a:pt x="450" y="436"/>
                    <a:pt x="455" y="436"/>
                  </a:cubicBezTo>
                  <a:cubicBezTo>
                    <a:pt x="455" y="406"/>
                    <a:pt x="455" y="406"/>
                    <a:pt x="455" y="406"/>
                  </a:cubicBezTo>
                  <a:cubicBezTo>
                    <a:pt x="457" y="406"/>
                    <a:pt x="462" y="402"/>
                    <a:pt x="468" y="391"/>
                  </a:cubicBezTo>
                  <a:cubicBezTo>
                    <a:pt x="474" y="379"/>
                    <a:pt x="477" y="364"/>
                    <a:pt x="477" y="352"/>
                  </a:cubicBezTo>
                  <a:cubicBezTo>
                    <a:pt x="477" y="345"/>
                    <a:pt x="476" y="339"/>
                    <a:pt x="474" y="336"/>
                  </a:cubicBezTo>
                  <a:cubicBezTo>
                    <a:pt x="473" y="334"/>
                    <a:pt x="473" y="334"/>
                    <a:pt x="472" y="334"/>
                  </a:cubicBezTo>
                  <a:cubicBezTo>
                    <a:pt x="472" y="304"/>
                    <a:pt x="472" y="304"/>
                    <a:pt x="472" y="304"/>
                  </a:cubicBezTo>
                  <a:cubicBezTo>
                    <a:pt x="473" y="304"/>
                    <a:pt x="477" y="301"/>
                    <a:pt x="481" y="294"/>
                  </a:cubicBezTo>
                  <a:cubicBezTo>
                    <a:pt x="486" y="285"/>
                    <a:pt x="489" y="272"/>
                    <a:pt x="489" y="261"/>
                  </a:cubicBezTo>
                  <a:cubicBezTo>
                    <a:pt x="489" y="252"/>
                    <a:pt x="487" y="244"/>
                    <a:pt x="484" y="239"/>
                  </a:cubicBezTo>
                  <a:cubicBezTo>
                    <a:pt x="481" y="235"/>
                    <a:pt x="477" y="233"/>
                    <a:pt x="472" y="233"/>
                  </a:cubicBezTo>
                  <a:cubicBezTo>
                    <a:pt x="344" y="233"/>
                    <a:pt x="344" y="233"/>
                    <a:pt x="344" y="233"/>
                  </a:cubicBezTo>
                  <a:cubicBezTo>
                    <a:pt x="357" y="210"/>
                    <a:pt x="357" y="210"/>
                    <a:pt x="357" y="210"/>
                  </a:cubicBezTo>
                  <a:cubicBezTo>
                    <a:pt x="418" y="109"/>
                    <a:pt x="410" y="66"/>
                    <a:pt x="401" y="49"/>
                  </a:cubicBezTo>
                  <a:cubicBezTo>
                    <a:pt x="393" y="35"/>
                    <a:pt x="380" y="31"/>
                    <a:pt x="372" y="30"/>
                  </a:cubicBezTo>
                  <a:cubicBezTo>
                    <a:pt x="372" y="30"/>
                    <a:pt x="372" y="31"/>
                    <a:pt x="372" y="31"/>
                  </a:cubicBezTo>
                  <a:cubicBezTo>
                    <a:pt x="378" y="74"/>
                    <a:pt x="352" y="120"/>
                    <a:pt x="296" y="163"/>
                  </a:cubicBezTo>
                  <a:cubicBezTo>
                    <a:pt x="253" y="196"/>
                    <a:pt x="193" y="226"/>
                    <a:pt x="132" y="246"/>
                  </a:cubicBezTo>
                  <a:cubicBezTo>
                    <a:pt x="134" y="492"/>
                    <a:pt x="134" y="492"/>
                    <a:pt x="134" y="492"/>
                  </a:cubicBezTo>
                  <a:close/>
                  <a:moveTo>
                    <a:pt x="49" y="233"/>
                  </a:moveTo>
                  <a:cubicBezTo>
                    <a:pt x="40" y="233"/>
                    <a:pt x="30" y="248"/>
                    <a:pt x="30" y="269"/>
                  </a:cubicBezTo>
                  <a:cubicBezTo>
                    <a:pt x="30" y="471"/>
                    <a:pt x="30" y="471"/>
                    <a:pt x="30" y="471"/>
                  </a:cubicBezTo>
                  <a:cubicBezTo>
                    <a:pt x="30" y="492"/>
                    <a:pt x="40" y="507"/>
                    <a:pt x="49" y="507"/>
                  </a:cubicBezTo>
                  <a:cubicBezTo>
                    <a:pt x="101" y="507"/>
                    <a:pt x="101" y="507"/>
                    <a:pt x="101" y="507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49" y="233"/>
                    <a:pt x="49" y="233"/>
                    <a:pt x="49" y="233"/>
                  </a:cubicBezTo>
                  <a:close/>
                </a:path>
              </a:pathLst>
            </a:custGeom>
            <a:solidFill>
              <a:srgbClr val="08BCC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219087" y="5493877"/>
              <a:ext cx="182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便宜、方便快捷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-152400" y="442215"/>
            <a:ext cx="3870960" cy="572464"/>
          </a:xfrm>
          <a:prstGeom prst="rect">
            <a:avLst/>
          </a:prstGeom>
          <a:solidFill>
            <a:schemeClr val="tx2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占位符 12"/>
          <p:cNvSpPr txBox="1">
            <a:spLocks/>
          </p:cNvSpPr>
          <p:nvPr/>
        </p:nvSpPr>
        <p:spPr>
          <a:xfrm>
            <a:off x="-32658" y="493098"/>
            <a:ext cx="3997467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 </a:t>
            </a:r>
            <a:r>
              <a:rPr lang="en-US" altLang="zh-CN" sz="1800" b="1" dirty="0" smtClean="0">
                <a:solidFill>
                  <a:schemeClr val="bg1"/>
                </a:solidFill>
              </a:rPr>
              <a:t>PART ONE </a:t>
            </a:r>
            <a:r>
              <a:rPr lang="en-US" altLang="zh-CN" sz="2800" b="1" dirty="0" smtClean="0">
                <a:solidFill>
                  <a:schemeClr val="accent1"/>
                </a:solidFill>
              </a:rPr>
              <a:t>Background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8415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2"/>
          <p:cNvSpPr txBox="1">
            <a:spLocks/>
          </p:cNvSpPr>
          <p:nvPr/>
        </p:nvSpPr>
        <p:spPr>
          <a:xfrm>
            <a:off x="-32658" y="493098"/>
            <a:ext cx="3997467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 PART ONE  </a:t>
            </a:r>
            <a:r>
              <a:rPr lang="en-US" altLang="zh-CN" sz="2800" b="1" dirty="0">
                <a:solidFill>
                  <a:schemeClr val="accent1"/>
                </a:solidFill>
              </a:rPr>
              <a:t>Background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8087" b="5074"/>
          <a:stretch/>
        </p:blipFill>
        <p:spPr>
          <a:xfrm>
            <a:off x="6674113" y="0"/>
            <a:ext cx="5263191" cy="309392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/>
          <a:srcRect l="12146" r="12932"/>
          <a:stretch/>
        </p:blipFill>
        <p:spPr>
          <a:xfrm>
            <a:off x="6638795" y="3321680"/>
            <a:ext cx="5298509" cy="35363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40487" y="3870542"/>
            <a:ext cx="5848644" cy="153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chemeClr val="bg1"/>
                </a:solidFill>
              </a:rPr>
              <a:t>基于虚实融合的家具选择系统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n"/>
            </a:pPr>
            <a:endParaRPr lang="en-US" altLang="zh-CN" sz="24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 err="1">
                <a:solidFill>
                  <a:schemeClr val="bg1"/>
                </a:solidFill>
              </a:rPr>
              <a:t>WebApp</a:t>
            </a:r>
            <a:endParaRPr lang="en-US" altLang="zh-CN" sz="2400" b="1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80158" y="2010458"/>
            <a:ext cx="4739266" cy="66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3200" b="1" dirty="0">
                <a:solidFill>
                  <a:schemeClr val="accent1"/>
                </a:solidFill>
              </a:rPr>
              <a:t>Virtual home</a:t>
            </a:r>
            <a:endParaRPr lang="en-US" altLang="zh-CN" sz="3200"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72811" y="1595826"/>
            <a:ext cx="3421461" cy="1498102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36260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直接连接符 68"/>
          <p:cNvCxnSpPr>
            <a:cxnSpLocks/>
          </p:cNvCxnSpPr>
          <p:nvPr/>
        </p:nvCxnSpPr>
        <p:spPr>
          <a:xfrm flipH="1" flipV="1">
            <a:off x="5188642" y="913941"/>
            <a:ext cx="2523592" cy="6658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本占位符 12"/>
          <p:cNvSpPr txBox="1">
            <a:spLocks/>
          </p:cNvSpPr>
          <p:nvPr/>
        </p:nvSpPr>
        <p:spPr>
          <a:xfrm>
            <a:off x="59958" y="491338"/>
            <a:ext cx="3997467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 PART ONE   </a:t>
            </a:r>
            <a:r>
              <a:rPr lang="en-US" altLang="zh-CN" sz="2800" b="1" dirty="0" smtClean="0">
                <a:solidFill>
                  <a:schemeClr val="accent1"/>
                </a:solidFill>
              </a:rPr>
              <a:t>Instruction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cxnSp>
        <p:nvCxnSpPr>
          <p:cNvPr id="9" name="直接连接符 8"/>
          <p:cNvCxnSpPr>
            <a:cxnSpLocks/>
            <a:stCxn id="36" idx="1"/>
          </p:cNvCxnSpPr>
          <p:nvPr/>
        </p:nvCxnSpPr>
        <p:spPr>
          <a:xfrm flipH="1">
            <a:off x="7763043" y="867851"/>
            <a:ext cx="2966873" cy="7031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cxnSpLocks/>
          </p:cNvCxnSpPr>
          <p:nvPr/>
        </p:nvCxnSpPr>
        <p:spPr>
          <a:xfrm flipH="1" flipV="1">
            <a:off x="7256953" y="2077368"/>
            <a:ext cx="1460608" cy="1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 flipH="1">
            <a:off x="4477662" y="434820"/>
            <a:ext cx="931517" cy="9162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flipV="1">
            <a:off x="4155724" y="875123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flipV="1">
            <a:off x="4227400" y="443605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flipV="1">
            <a:off x="4580628" y="182216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flipV="1">
            <a:off x="4989246" y="139520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flipV="1">
            <a:off x="5323241" y="349051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flipV="1">
            <a:off x="5492600" y="681779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5423848" y="1097291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flipV="1">
            <a:off x="5059786" y="1364302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 flipV="1">
            <a:off x="4606642" y="1390916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V="1">
            <a:off x="4288493" y="1204962"/>
            <a:ext cx="238518" cy="23851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H="1">
            <a:off x="7494554" y="1321635"/>
            <a:ext cx="450292" cy="4502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H="1">
            <a:off x="7202510" y="1505768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>
            <a:off x="7447021" y="1070529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flipH="1">
            <a:off x="7643822" y="1035614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flipH="1">
            <a:off x="8029511" y="1232585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flipH="1">
            <a:off x="8092294" y="1613807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flipH="1">
            <a:off x="7991877" y="1805135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flipH="1">
            <a:off x="7814048" y="1927882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flipH="1">
            <a:off x="7599545" y="1953927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flipH="1">
            <a:off x="7397508" y="1877305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flipH="1">
            <a:off x="7254221" y="1715568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flipV="1">
            <a:off x="10690214" y="636452"/>
            <a:ext cx="271101" cy="271101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flipV="1">
            <a:off x="10535745" y="725680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flipV="1">
            <a:off x="10565153" y="606367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flipV="1">
            <a:off x="10646640" y="514387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flipV="1">
            <a:off x="10761539" y="470812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flipV="1">
            <a:off x="10883526" y="485624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flipV="1">
            <a:off x="11041765" y="664238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flipV="1">
            <a:off x="11041765" y="787122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flipV="1">
            <a:off x="10984658" y="895930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flipV="1">
            <a:off x="10883526" y="965736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flipV="1">
            <a:off x="10761538" y="980548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flipV="1">
            <a:off x="10646640" y="936973"/>
            <a:ext cx="100076" cy="100076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flipH="1">
            <a:off x="8085871" y="1404380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flipH="1">
            <a:off x="7883487" y="1084175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flipH="1">
            <a:off x="7300341" y="1200617"/>
            <a:ext cx="157439" cy="157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 flipH="1">
            <a:off x="4169424" y="626821"/>
            <a:ext cx="1568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Home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 flipH="1">
            <a:off x="290016" y="2732802"/>
            <a:ext cx="3245386" cy="4069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使用邮箱注册后登陆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742" y="2217030"/>
            <a:ext cx="2604367" cy="4622751"/>
          </a:xfrm>
          <a:prstGeom prst="rect">
            <a:avLst/>
          </a:prstGeom>
        </p:spPr>
      </p:pic>
      <p:pic>
        <p:nvPicPr>
          <p:cNvPr id="60" name="图片 5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838" y="2221114"/>
            <a:ext cx="2607488" cy="4628292"/>
          </a:xfrm>
          <a:prstGeom prst="rect">
            <a:avLst/>
          </a:prstGeom>
        </p:spPr>
      </p:pic>
      <p:pic>
        <p:nvPicPr>
          <p:cNvPr id="62" name="图片 6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8309" y="2215976"/>
            <a:ext cx="2604367" cy="4622751"/>
          </a:xfrm>
          <a:prstGeom prst="rect">
            <a:avLst/>
          </a:prstGeom>
        </p:spPr>
      </p:pic>
      <p:sp>
        <p:nvSpPr>
          <p:cNvPr id="71" name="文本框 70"/>
          <p:cNvSpPr txBox="1"/>
          <p:nvPr/>
        </p:nvSpPr>
        <p:spPr>
          <a:xfrm flipH="1">
            <a:off x="6818083" y="566754"/>
            <a:ext cx="1796632" cy="4069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Space Display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 flipH="1">
            <a:off x="9939359" y="1158277"/>
            <a:ext cx="17966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1600" b="1" dirty="0">
                <a:solidFill>
                  <a:srgbClr val="0DBE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 Info</a:t>
            </a:r>
          </a:p>
          <a:p>
            <a:pPr algn="ctr">
              <a:lnSpc>
                <a:spcPct val="125000"/>
              </a:lnSpc>
            </a:pPr>
            <a:r>
              <a:rPr lang="en-US" altLang="zh-CN" sz="1600" b="1" dirty="0">
                <a:solidFill>
                  <a:srgbClr val="0DBE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Management</a:t>
            </a:r>
            <a:endParaRPr lang="zh-CN" altLang="en-US" sz="1600" b="1" dirty="0">
              <a:solidFill>
                <a:srgbClr val="0DBE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 flipH="1">
            <a:off x="1357002" y="1119420"/>
            <a:ext cx="20211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WebAPP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err="1">
                <a:solidFill>
                  <a:srgbClr val="21C89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FurNature</a:t>
            </a:r>
            <a:endParaRPr lang="en-US" altLang="zh-CN" sz="1600" b="1" dirty="0">
              <a:solidFill>
                <a:srgbClr val="21C89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箭头: 虚尾 80"/>
          <p:cNvSpPr/>
          <p:nvPr/>
        </p:nvSpPr>
        <p:spPr>
          <a:xfrm rot="5400000">
            <a:off x="1662368" y="2176451"/>
            <a:ext cx="498950" cy="447675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983" y="1158609"/>
            <a:ext cx="996177" cy="10151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7" name="图片 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463" y="2232705"/>
            <a:ext cx="2604367" cy="4622751"/>
          </a:xfrm>
          <a:prstGeom prst="rect">
            <a:avLst/>
          </a:prstGeom>
        </p:spPr>
      </p:pic>
      <p:pic>
        <p:nvPicPr>
          <p:cNvPr id="59" name="图片 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8030" y="2231651"/>
            <a:ext cx="2604367" cy="4622751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 flipH="1">
            <a:off x="290016" y="3828932"/>
            <a:ext cx="3245386" cy="4069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拍摄照片并上传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箭头: 虚尾 80"/>
          <p:cNvSpPr/>
          <p:nvPr/>
        </p:nvSpPr>
        <p:spPr>
          <a:xfrm rot="5400000">
            <a:off x="1662368" y="3290869"/>
            <a:ext cx="498950" cy="447675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 flipH="1">
            <a:off x="78246" y="4925062"/>
            <a:ext cx="3621748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选择墙角点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自动生成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室内模型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箭头: 虚尾 80"/>
          <p:cNvSpPr/>
          <p:nvPr/>
        </p:nvSpPr>
        <p:spPr>
          <a:xfrm rot="5400000">
            <a:off x="1662368" y="4386999"/>
            <a:ext cx="498950" cy="447675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 flipH="1">
            <a:off x="78246" y="6052803"/>
            <a:ext cx="3621748" cy="75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在房屋内漫游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选择家具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添加后查看效果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箭头: 虚尾 80"/>
          <p:cNvSpPr/>
          <p:nvPr/>
        </p:nvSpPr>
        <p:spPr>
          <a:xfrm rot="5400000">
            <a:off x="1662368" y="5514740"/>
            <a:ext cx="498950" cy="447675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63366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52400" y="442215"/>
            <a:ext cx="3870960" cy="572464"/>
          </a:xfrm>
          <a:prstGeom prst="rect">
            <a:avLst/>
          </a:prstGeom>
          <a:solidFill>
            <a:schemeClr val="tx2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占位符 12"/>
          <p:cNvSpPr txBox="1">
            <a:spLocks/>
          </p:cNvSpPr>
          <p:nvPr/>
        </p:nvSpPr>
        <p:spPr>
          <a:xfrm>
            <a:off x="-257420" y="453539"/>
            <a:ext cx="4454096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</a:rPr>
              <a:t> PART </a:t>
            </a:r>
            <a:r>
              <a:rPr lang="en-US" altLang="zh-CN" sz="2000" b="1" dirty="0">
                <a:solidFill>
                  <a:schemeClr val="bg1"/>
                </a:solidFill>
              </a:rPr>
              <a:t>ONE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   </a:t>
            </a:r>
            <a:r>
              <a:rPr lang="en-US" altLang="zh-CN" sz="2800" b="1" dirty="0" smtClean="0">
                <a:solidFill>
                  <a:schemeClr val="accent1"/>
                </a:solidFill>
              </a:rPr>
              <a:t>Algorithm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15" b="19534"/>
          <a:stretch/>
        </p:blipFill>
        <p:spPr>
          <a:xfrm>
            <a:off x="0" y="1334006"/>
            <a:ext cx="4995606" cy="2843170"/>
          </a:xfrm>
          <a:prstGeom prst="rect">
            <a:avLst/>
          </a:prstGeom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 flipV="1">
            <a:off x="4301696" y="761542"/>
            <a:ext cx="6660218" cy="42241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67" name="图片 6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700" y="739771"/>
            <a:ext cx="7921104" cy="5319388"/>
          </a:xfrm>
          <a:prstGeom prst="rect">
            <a:avLst/>
          </a:prstGeom>
          <a:noFill/>
        </p:spPr>
      </p:pic>
      <p:sp>
        <p:nvSpPr>
          <p:cNvPr id="68" name="矩形 67"/>
          <p:cNvSpPr/>
          <p:nvPr/>
        </p:nvSpPr>
        <p:spPr>
          <a:xfrm>
            <a:off x="417649" y="5607616"/>
            <a:ext cx="3315157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 smtClean="0">
                <a:latin typeface="+mj-ea"/>
                <a:ea typeface="+mj-ea"/>
              </a:rPr>
              <a:t>灭点检测</a:t>
            </a:r>
            <a:endParaRPr lang="en-US" altLang="zh-CN" sz="2800" b="1" kern="0" dirty="0">
              <a:latin typeface="+mj-ea"/>
              <a:ea typeface="+mj-ea"/>
            </a:endParaRPr>
          </a:p>
        </p:txBody>
      </p:sp>
      <p:cxnSp>
        <p:nvCxnSpPr>
          <p:cNvPr id="4" name="直接连接符 3"/>
          <p:cNvCxnSpPr>
            <a:cxnSpLocks/>
          </p:cNvCxnSpPr>
          <p:nvPr/>
        </p:nvCxnSpPr>
        <p:spPr>
          <a:xfrm>
            <a:off x="417649" y="6270170"/>
            <a:ext cx="3109323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1657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2"/>
          <p:cNvSpPr txBox="1">
            <a:spLocks/>
          </p:cNvSpPr>
          <p:nvPr/>
        </p:nvSpPr>
        <p:spPr>
          <a:xfrm>
            <a:off x="0" y="514870"/>
            <a:ext cx="3997467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 PART </a:t>
            </a:r>
            <a:r>
              <a:rPr lang="en-US" altLang="zh-CN" sz="1800" b="1" dirty="0"/>
              <a:t>ONE</a:t>
            </a:r>
            <a:r>
              <a:rPr lang="en-US" altLang="zh-CN" sz="1800" b="1" dirty="0" smtClean="0"/>
              <a:t>   </a:t>
            </a:r>
            <a:r>
              <a:rPr lang="en-US" altLang="zh-CN" sz="2400" b="1" dirty="0">
                <a:solidFill>
                  <a:schemeClr val="accent1"/>
                </a:solidFill>
              </a:rPr>
              <a:t>Algorithm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cxnSp>
        <p:nvCxnSpPr>
          <p:cNvPr id="3" name="直接连接符 1"/>
          <p:cNvCxnSpPr/>
          <p:nvPr/>
        </p:nvCxnSpPr>
        <p:spPr>
          <a:xfrm>
            <a:off x="742137" y="2587739"/>
            <a:ext cx="10707726" cy="0"/>
          </a:xfrm>
          <a:prstGeom prst="line">
            <a:avLst/>
          </a:prstGeom>
          <a:ln>
            <a:solidFill>
              <a:schemeClr val="bg1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5345901" y="2013219"/>
            <a:ext cx="1149045" cy="1149045"/>
          </a:xfrm>
          <a:prstGeom prst="ellipse">
            <a:avLst/>
          </a:prstGeom>
          <a:solidFill>
            <a:schemeClr val="bg1"/>
          </a:solidFill>
          <a:ln w="6350">
            <a:solidFill>
              <a:srgbClr val="B7C3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309"/>
            <a:r>
              <a:rPr lang="en-US" altLang="zh-CN" sz="3200" kern="0" dirty="0">
                <a:solidFill>
                  <a:sysClr val="windowText" lastClr="000000"/>
                </a:solidFill>
                <a:cs typeface="+mn-ea"/>
                <a:sym typeface="+mn-lt"/>
              </a:rPr>
              <a:t>2</a:t>
            </a:r>
            <a:endParaRPr lang="zh-CN" altLang="en-US" sz="3200" kern="0" dirty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962099" y="2013215"/>
            <a:ext cx="1149046" cy="1149046"/>
          </a:xfrm>
          <a:prstGeom prst="ellipse">
            <a:avLst/>
          </a:prstGeom>
          <a:solidFill>
            <a:schemeClr val="bg1"/>
          </a:solidFill>
          <a:ln w="6350">
            <a:solidFill>
              <a:srgbClr val="E747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309"/>
            <a:r>
              <a:rPr lang="en-US" altLang="zh-CN" sz="3200" kern="0" dirty="0">
                <a:solidFill>
                  <a:sysClr val="windowText" lastClr="000000"/>
                </a:solidFill>
                <a:cs typeface="+mn-ea"/>
                <a:sym typeface="+mn-lt"/>
              </a:rPr>
              <a:t>3</a:t>
            </a:r>
            <a:endParaRPr lang="zh-CN" altLang="en-US" sz="3200" kern="0" dirty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675630" y="2013219"/>
            <a:ext cx="1149046" cy="1149046"/>
          </a:xfrm>
          <a:prstGeom prst="ellipse">
            <a:avLst/>
          </a:prstGeom>
          <a:solidFill>
            <a:schemeClr val="bg1"/>
          </a:solidFill>
          <a:ln w="6350">
            <a:solidFill>
              <a:srgbClr val="F8DF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309"/>
            <a:r>
              <a:rPr lang="en-US" altLang="zh-CN" sz="3200" kern="0" dirty="0">
                <a:solidFill>
                  <a:sysClr val="windowText" lastClr="000000"/>
                </a:solidFill>
                <a:cs typeface="+mn-ea"/>
                <a:sym typeface="+mn-lt"/>
              </a:rPr>
              <a:t>1</a:t>
            </a:r>
            <a:endParaRPr lang="zh-CN" altLang="en-US" sz="3200" kern="0" dirty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cxnSp>
        <p:nvCxnSpPr>
          <p:cNvPr id="7" name="直接连接符 84"/>
          <p:cNvCxnSpPr/>
          <p:nvPr/>
        </p:nvCxnSpPr>
        <p:spPr>
          <a:xfrm>
            <a:off x="1014077" y="5019997"/>
            <a:ext cx="2372174" cy="0"/>
          </a:xfrm>
          <a:prstGeom prst="line">
            <a:avLst/>
          </a:prstGeom>
          <a:ln w="38100" cmpd="sng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014077" y="3852809"/>
            <a:ext cx="2367956" cy="461665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defTabSz="914309"/>
            <a:r>
              <a:rPr lang="zh-CN" altLang="en-US" sz="2400" b="1" kern="0" dirty="0" smtClean="0">
                <a:cs typeface="+mn-ea"/>
                <a:sym typeface="+mn-lt"/>
              </a:rPr>
              <a:t>      边缘检测     </a:t>
            </a:r>
            <a:endParaRPr lang="zh-CN" altLang="zh-CN" sz="2400" b="1" kern="0" dirty="0">
              <a:cs typeface="+mn-ea"/>
              <a:sym typeface="+mn-lt"/>
            </a:endParaRPr>
          </a:p>
        </p:txBody>
      </p:sp>
      <p:cxnSp>
        <p:nvCxnSpPr>
          <p:cNvPr id="9" name="直接连接符 156"/>
          <p:cNvCxnSpPr>
            <a:cxnSpLocks/>
          </p:cNvCxnSpPr>
          <p:nvPr/>
        </p:nvCxnSpPr>
        <p:spPr>
          <a:xfrm>
            <a:off x="4725380" y="5005019"/>
            <a:ext cx="2372174" cy="0"/>
          </a:xfrm>
          <a:prstGeom prst="line">
            <a:avLst/>
          </a:prstGeom>
          <a:ln w="38100" cmpd="sng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728086" y="3852808"/>
            <a:ext cx="2408333" cy="46166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 defTabSz="914309"/>
            <a:r>
              <a:rPr lang="zh-CN" altLang="en-US" sz="2400" b="1" kern="0" dirty="0" smtClean="0">
                <a:solidFill>
                  <a:schemeClr val="bg1"/>
                </a:solidFill>
                <a:cs typeface="+mn-ea"/>
                <a:sym typeface="+mn-lt"/>
              </a:rPr>
              <a:t>灭点计算</a:t>
            </a:r>
            <a:endParaRPr lang="zh-CN" altLang="zh-CN" sz="2400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1" name="直接连接符 186"/>
          <p:cNvCxnSpPr/>
          <p:nvPr/>
        </p:nvCxnSpPr>
        <p:spPr>
          <a:xfrm>
            <a:off x="8350535" y="5005017"/>
            <a:ext cx="2372174" cy="0"/>
          </a:xfrm>
          <a:prstGeom prst="line">
            <a:avLst/>
          </a:prstGeom>
          <a:ln w="38100" cmpd="sng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8150735" y="3643949"/>
            <a:ext cx="2954656" cy="830997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algn="ctr" defTabSz="914309"/>
            <a:r>
              <a:rPr lang="zh-CN" altLang="en-US" sz="2400" b="1" kern="0" dirty="0" smtClean="0">
                <a:solidFill>
                  <a:schemeClr val="bg1"/>
                </a:solidFill>
                <a:cs typeface="+mn-ea"/>
                <a:sym typeface="+mn-lt"/>
              </a:rPr>
              <a:t>照片分割</a:t>
            </a:r>
            <a:endParaRPr lang="en-US" altLang="zh-CN" sz="2400" b="1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algn="ctr" defTabSz="914309"/>
            <a:r>
              <a:rPr lang="zh-CN" altLang="en-US" sz="2400" b="1" kern="0" dirty="0" smtClean="0">
                <a:solidFill>
                  <a:schemeClr val="bg1"/>
                </a:solidFill>
                <a:cs typeface="+mn-ea"/>
                <a:sym typeface="+mn-lt"/>
              </a:rPr>
              <a:t>仿射变换后箱体重建</a:t>
            </a:r>
            <a:endParaRPr lang="zh-CN" altLang="zh-CN" sz="2400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19942" y="5609694"/>
            <a:ext cx="180096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800" b="1" kern="0" dirty="0" smtClean="0">
                <a:solidFill>
                  <a:schemeClr val="bg1"/>
                </a:solidFill>
                <a:latin typeface="+mj-ea"/>
                <a:ea typeface="+mj-ea"/>
              </a:rPr>
              <a:t>基本流程</a:t>
            </a:r>
            <a:endParaRPr lang="en-US" altLang="zh-CN" sz="2800" b="1" kern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36116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2"/>
          <p:cNvSpPr txBox="1">
            <a:spLocks/>
          </p:cNvSpPr>
          <p:nvPr/>
        </p:nvSpPr>
        <p:spPr>
          <a:xfrm>
            <a:off x="0" y="514870"/>
            <a:ext cx="3997467" cy="572464"/>
          </a:xfrm>
          <a:prstGeom prst="rect">
            <a:avLst/>
          </a:prstGeom>
        </p:spPr>
        <p:txBody>
          <a:bodyPr/>
          <a:lstStyle>
            <a:lvl1pPr marL="457143" indent="-457143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76" indent="-38095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810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334" indent="-304762" algn="l" defTabSz="609524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57" indent="-304762" algn="l" defTabSz="609524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381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905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429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952" indent="-304762" algn="l" defTabSz="609524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 PART ONE  </a:t>
            </a:r>
            <a:r>
              <a:rPr lang="en-US" altLang="zh-CN" sz="2400" b="1" dirty="0">
                <a:solidFill>
                  <a:schemeClr val="accent1"/>
                </a:solidFill>
              </a:rPr>
              <a:t>Development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4715554" y="3386986"/>
            <a:ext cx="20514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en-US" altLang="zh-CN" sz="3600" b="1" kern="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WebAPP</a:t>
            </a:r>
            <a:endParaRPr lang="zh-CN" altLang="en-US" sz="3600" b="1" kern="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-1" y="4562287"/>
            <a:ext cx="34518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altLang="zh-CN" sz="2800" b="1" kern="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.Net</a:t>
            </a:r>
            <a:r>
              <a:rPr lang="en-US" altLang="zh-CN" sz="2800" b="1" kern="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: </a:t>
            </a:r>
            <a:r>
              <a:rPr lang="en-US" altLang="zh-CN" sz="2800" b="1" kern="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MVC</a:t>
            </a:r>
            <a:endParaRPr lang="en-US" altLang="zh-CN" sz="2800" b="1" kern="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88807" y="4256370"/>
            <a:ext cx="33151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400" b="1" kern="0" dirty="0">
                <a:solidFill>
                  <a:schemeClr val="accent1"/>
                </a:solidFill>
                <a:latin typeface="+mj-ea"/>
                <a:ea typeface="+mj-ea"/>
              </a:rPr>
              <a:t>数据库</a:t>
            </a:r>
            <a:r>
              <a:rPr lang="en-US" altLang="zh-CN" sz="2400" b="1" kern="0" dirty="0" smtClean="0">
                <a:solidFill>
                  <a:schemeClr val="accent1"/>
                </a:solidFill>
                <a:latin typeface="+mj-ea"/>
                <a:ea typeface="+mj-ea"/>
              </a:rPr>
              <a:t>:</a:t>
            </a:r>
          </a:p>
          <a:p>
            <a:pPr defTabSz="1219170">
              <a:lnSpc>
                <a:spcPct val="150000"/>
              </a:lnSpc>
            </a:pPr>
            <a:r>
              <a:rPr lang="en-US" altLang="zh-CN" sz="2400" b="1" kern="0" dirty="0" smtClean="0">
                <a:solidFill>
                  <a:schemeClr val="accent1"/>
                </a:solidFill>
                <a:latin typeface="+mj-ea"/>
                <a:ea typeface="+mj-ea"/>
              </a:rPr>
              <a:t>SQL Server</a:t>
            </a:r>
            <a:endParaRPr lang="en-US" altLang="zh-CN" sz="2400" b="1" kern="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088807" y="1833383"/>
            <a:ext cx="45664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2400" b="1" kern="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图像识别</a:t>
            </a:r>
            <a:r>
              <a:rPr lang="en-US" altLang="zh-CN" sz="2400" b="1" kern="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:</a:t>
            </a:r>
            <a:endParaRPr lang="en-US" altLang="zh-CN" sz="2400" b="1" kern="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defTabSz="1219170">
              <a:lnSpc>
                <a:spcPct val="150000"/>
              </a:lnSpc>
            </a:pPr>
            <a:r>
              <a:rPr lang="en-US" altLang="zh-CN" sz="2400" b="1" kern="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OpenCV</a:t>
            </a:r>
          </a:p>
        </p:txBody>
      </p:sp>
      <p:sp>
        <p:nvSpPr>
          <p:cNvPr id="8" name="矩形 7"/>
          <p:cNvSpPr/>
          <p:nvPr/>
        </p:nvSpPr>
        <p:spPr>
          <a:xfrm>
            <a:off x="175928" y="1833383"/>
            <a:ext cx="331515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>
              <a:lnSpc>
                <a:spcPct val="150000"/>
              </a:lnSpc>
            </a:pPr>
            <a:r>
              <a:rPr lang="zh-CN" altLang="en-US" sz="2400" b="1" kern="0" dirty="0" smtClean="0">
                <a:solidFill>
                  <a:schemeClr val="accent1"/>
                </a:solidFill>
                <a:latin typeface="+mj-ea"/>
                <a:ea typeface="+mj-ea"/>
              </a:rPr>
              <a:t>前端</a:t>
            </a:r>
            <a:r>
              <a:rPr lang="en-US" altLang="zh-CN" sz="2400" b="1" kern="0" dirty="0" smtClean="0">
                <a:solidFill>
                  <a:schemeClr val="accent1"/>
                </a:solidFill>
                <a:latin typeface="+mj-ea"/>
                <a:ea typeface="+mj-ea"/>
              </a:rPr>
              <a:t>:  </a:t>
            </a:r>
            <a:endParaRPr lang="en-US" altLang="zh-CN" sz="2400" b="1" kern="0" dirty="0">
              <a:solidFill>
                <a:schemeClr val="accent1"/>
              </a:solidFill>
              <a:latin typeface="+mj-ea"/>
              <a:ea typeface="+mj-ea"/>
            </a:endParaRPr>
          </a:p>
          <a:p>
            <a:pPr algn="r" defTabSz="1219170">
              <a:lnSpc>
                <a:spcPct val="150000"/>
              </a:lnSpc>
            </a:pPr>
            <a:r>
              <a:rPr lang="en-US" altLang="zh-CN" sz="2400" b="1" kern="0" dirty="0">
                <a:solidFill>
                  <a:schemeClr val="accent1"/>
                </a:solidFill>
                <a:latin typeface="+mj-ea"/>
                <a:ea typeface="+mj-ea"/>
              </a:rPr>
              <a:t>Html5+CSS3+JS</a:t>
            </a:r>
          </a:p>
          <a:p>
            <a:pPr algn="r" defTabSz="1219170">
              <a:lnSpc>
                <a:spcPct val="150000"/>
              </a:lnSpc>
            </a:pPr>
            <a:r>
              <a:rPr lang="en-US" altLang="zh-CN" sz="2400" b="1" kern="0" dirty="0" smtClean="0">
                <a:solidFill>
                  <a:schemeClr val="accent1"/>
                </a:solidFill>
                <a:latin typeface="+mj-ea"/>
                <a:ea typeface="+mj-ea"/>
              </a:rPr>
              <a:t>Light7 &amp; </a:t>
            </a:r>
            <a:r>
              <a:rPr lang="en-US" altLang="zh-CN" sz="2400" b="1" kern="0" dirty="0">
                <a:solidFill>
                  <a:schemeClr val="accent1"/>
                </a:solidFill>
                <a:latin typeface="+mj-ea"/>
                <a:ea typeface="+mj-ea"/>
              </a:rPr>
              <a:t>Three.js</a:t>
            </a:r>
          </a:p>
        </p:txBody>
      </p:sp>
      <p:grpSp>
        <p:nvGrpSpPr>
          <p:cNvPr id="15" name="组合 14"/>
          <p:cNvGrpSpPr/>
          <p:nvPr/>
        </p:nvGrpSpPr>
        <p:grpSpPr>
          <a:xfrm rot="2700000">
            <a:off x="3708319" y="1600407"/>
            <a:ext cx="4223077" cy="4263435"/>
            <a:chOff x="1932258" y="760101"/>
            <a:chExt cx="3767316" cy="3803319"/>
          </a:xfrm>
        </p:grpSpPr>
        <p:sp>
          <p:nvSpPr>
            <p:cNvPr id="16" name="椭圆 168"/>
            <p:cNvSpPr/>
            <p:nvPr/>
          </p:nvSpPr>
          <p:spPr>
            <a:xfrm>
              <a:off x="2710237" y="760101"/>
              <a:ext cx="2207694" cy="2207694"/>
            </a:xfrm>
            <a:custGeom>
              <a:avLst/>
              <a:gdLst/>
              <a:ahLst/>
              <a:cxnLst/>
              <a:rect l="l" t="t" r="r" b="b"/>
              <a:pathLst>
                <a:path w="2207694" h="2207694">
                  <a:moveTo>
                    <a:pt x="1240201" y="2198410"/>
                  </a:moveTo>
                  <a:cubicBezTo>
                    <a:pt x="1195601" y="2204855"/>
                    <a:pt x="1150057" y="2207694"/>
                    <a:pt x="1103851" y="2207694"/>
                  </a:cubicBezTo>
                  <a:close/>
                  <a:moveTo>
                    <a:pt x="1396176" y="2167304"/>
                  </a:moveTo>
                  <a:cubicBezTo>
                    <a:pt x="1355911" y="2179613"/>
                    <a:pt x="1314389" y="2188486"/>
                    <a:pt x="1271865" y="2193577"/>
                  </a:cubicBezTo>
                  <a:close/>
                  <a:moveTo>
                    <a:pt x="7872" y="976750"/>
                  </a:moveTo>
                  <a:lnTo>
                    <a:pt x="1" y="1103847"/>
                  </a:lnTo>
                  <a:cubicBezTo>
                    <a:pt x="1" y="1713485"/>
                    <a:pt x="494210" y="2207694"/>
                    <a:pt x="1103848" y="2207694"/>
                  </a:cubicBezTo>
                  <a:cubicBezTo>
                    <a:pt x="494209" y="2207694"/>
                    <a:pt x="0" y="1713485"/>
                    <a:pt x="0" y="1103847"/>
                  </a:cubicBezTo>
                  <a:cubicBezTo>
                    <a:pt x="0" y="1060839"/>
                    <a:pt x="2460" y="1018405"/>
                    <a:pt x="7872" y="976750"/>
                  </a:cubicBezTo>
                  <a:close/>
                  <a:moveTo>
                    <a:pt x="1103847" y="0"/>
                  </a:moveTo>
                  <a:cubicBezTo>
                    <a:pt x="1713485" y="0"/>
                    <a:pt x="2207694" y="494209"/>
                    <a:pt x="2207694" y="1103847"/>
                  </a:cubicBezTo>
                  <a:cubicBezTo>
                    <a:pt x="2207694" y="1612162"/>
                    <a:pt x="1864110" y="2040229"/>
                    <a:pt x="1396188" y="2167301"/>
                  </a:cubicBezTo>
                  <a:cubicBezTo>
                    <a:pt x="1418536" y="2082435"/>
                    <a:pt x="1429716" y="1993353"/>
                    <a:pt x="1429716" y="1901660"/>
                  </a:cubicBezTo>
                  <a:cubicBezTo>
                    <a:pt x="1429716" y="1292022"/>
                    <a:pt x="935507" y="797813"/>
                    <a:pt x="325869" y="797813"/>
                  </a:cubicBezTo>
                  <a:cubicBezTo>
                    <a:pt x="224547" y="797813"/>
                    <a:pt x="126413" y="811464"/>
                    <a:pt x="33529" y="838206"/>
                  </a:cubicBezTo>
                  <a:cubicBezTo>
                    <a:pt x="23934" y="874644"/>
                    <a:pt x="16397" y="911859"/>
                    <a:pt x="11973" y="949877"/>
                  </a:cubicBezTo>
                  <a:cubicBezTo>
                    <a:pt x="85667" y="413031"/>
                    <a:pt x="546523" y="0"/>
                    <a:pt x="110384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椭圆 161"/>
            <p:cNvSpPr/>
            <p:nvPr/>
          </p:nvSpPr>
          <p:spPr>
            <a:xfrm>
              <a:off x="1932258" y="1557914"/>
              <a:ext cx="2207690" cy="2207691"/>
            </a:xfrm>
            <a:custGeom>
              <a:avLst/>
              <a:gdLst/>
              <a:ahLst/>
              <a:cxnLst/>
              <a:rect l="l" t="t" r="r" b="b"/>
              <a:pathLst>
                <a:path w="2207690" h="2207691">
                  <a:moveTo>
                    <a:pt x="967503" y="2198411"/>
                  </a:moveTo>
                  <a:lnTo>
                    <a:pt x="1103795" y="2207691"/>
                  </a:lnTo>
                  <a:cubicBezTo>
                    <a:pt x="1057608" y="2207692"/>
                    <a:pt x="1012085" y="2204853"/>
                    <a:pt x="967503" y="2198411"/>
                  </a:cubicBezTo>
                  <a:close/>
                  <a:moveTo>
                    <a:pt x="811529" y="2167307"/>
                  </a:moveTo>
                  <a:lnTo>
                    <a:pt x="935821" y="2193576"/>
                  </a:lnTo>
                  <a:cubicBezTo>
                    <a:pt x="893304" y="2188486"/>
                    <a:pt x="851788" y="2179614"/>
                    <a:pt x="811529" y="2167307"/>
                  </a:cubicBezTo>
                  <a:close/>
                  <a:moveTo>
                    <a:pt x="2199826" y="976772"/>
                  </a:moveTo>
                  <a:cubicBezTo>
                    <a:pt x="2205232" y="1018393"/>
                    <a:pt x="2207691" y="1060793"/>
                    <a:pt x="2207690" y="1103766"/>
                  </a:cubicBezTo>
                  <a:close/>
                  <a:moveTo>
                    <a:pt x="2174170" y="838223"/>
                  </a:moveTo>
                  <a:cubicBezTo>
                    <a:pt x="2184491" y="874470"/>
                    <a:pt x="2191713" y="911752"/>
                    <a:pt x="2195714" y="949832"/>
                  </a:cubicBezTo>
                  <a:close/>
                  <a:moveTo>
                    <a:pt x="1103847" y="0"/>
                  </a:moveTo>
                  <a:cubicBezTo>
                    <a:pt x="1621792" y="0"/>
                    <a:pt x="2056420" y="356726"/>
                    <a:pt x="2174166" y="838207"/>
                  </a:cubicBezTo>
                  <a:cubicBezTo>
                    <a:pt x="2081282" y="811466"/>
                    <a:pt x="1983150" y="797814"/>
                    <a:pt x="1881827" y="797814"/>
                  </a:cubicBezTo>
                  <a:cubicBezTo>
                    <a:pt x="1272189" y="797814"/>
                    <a:pt x="777980" y="1292023"/>
                    <a:pt x="777980" y="1901661"/>
                  </a:cubicBezTo>
                  <a:cubicBezTo>
                    <a:pt x="777980" y="1993354"/>
                    <a:pt x="789160" y="2082435"/>
                    <a:pt x="811508" y="2167301"/>
                  </a:cubicBezTo>
                  <a:cubicBezTo>
                    <a:pt x="343585" y="2040230"/>
                    <a:pt x="0" y="1612163"/>
                    <a:pt x="0" y="1103847"/>
                  </a:cubicBezTo>
                  <a:cubicBezTo>
                    <a:pt x="0" y="494209"/>
                    <a:pt x="494209" y="0"/>
                    <a:pt x="1103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椭圆 162"/>
            <p:cNvSpPr/>
            <p:nvPr/>
          </p:nvSpPr>
          <p:spPr>
            <a:xfrm>
              <a:off x="3491880" y="1557913"/>
              <a:ext cx="2207694" cy="2207694"/>
            </a:xfrm>
            <a:custGeom>
              <a:avLst/>
              <a:gdLst/>
              <a:ahLst/>
              <a:cxnLst/>
              <a:rect l="l" t="t" r="r" b="b"/>
              <a:pathLst>
                <a:path w="2207694" h="2207694">
                  <a:moveTo>
                    <a:pt x="1269814" y="13804"/>
                  </a:moveTo>
                  <a:cubicBezTo>
                    <a:pt x="1800820" y="92567"/>
                    <a:pt x="2207694" y="550692"/>
                    <a:pt x="2207694" y="1103847"/>
                  </a:cubicBezTo>
                  <a:cubicBezTo>
                    <a:pt x="2207694" y="1713485"/>
                    <a:pt x="1713485" y="2207694"/>
                    <a:pt x="1103847" y="2207694"/>
                  </a:cubicBezTo>
                  <a:cubicBezTo>
                    <a:pt x="546709" y="2207694"/>
                    <a:pt x="85975" y="1794939"/>
                    <a:pt x="12055" y="1258354"/>
                  </a:cubicBezTo>
                  <a:lnTo>
                    <a:pt x="33789" y="1370498"/>
                  </a:lnTo>
                  <a:cubicBezTo>
                    <a:pt x="125494" y="1396610"/>
                    <a:pt x="222299" y="1409882"/>
                    <a:pt x="322205" y="1409882"/>
                  </a:cubicBezTo>
                  <a:cubicBezTo>
                    <a:pt x="931843" y="1409882"/>
                    <a:pt x="1426052" y="915673"/>
                    <a:pt x="1426052" y="306035"/>
                  </a:cubicBezTo>
                  <a:cubicBezTo>
                    <a:pt x="1426052" y="213979"/>
                    <a:pt x="1414784" y="124554"/>
                    <a:pt x="1392265" y="39385"/>
                  </a:cubicBezTo>
                  <a:cubicBezTo>
                    <a:pt x="1352416" y="28038"/>
                    <a:pt x="1311604" y="19116"/>
                    <a:pt x="1269814" y="13804"/>
                  </a:cubicBezTo>
                  <a:close/>
                  <a:moveTo>
                    <a:pt x="1103847" y="0"/>
                  </a:moveTo>
                  <a:cubicBezTo>
                    <a:pt x="1149577" y="0"/>
                    <a:pt x="1194657" y="2781"/>
                    <a:pt x="1238818" y="9073"/>
                  </a:cubicBezTo>
                  <a:lnTo>
                    <a:pt x="1103848" y="1"/>
                  </a:lnTo>
                  <a:cubicBezTo>
                    <a:pt x="494210" y="1"/>
                    <a:pt x="1" y="494210"/>
                    <a:pt x="1" y="1103848"/>
                  </a:cubicBezTo>
                  <a:cubicBezTo>
                    <a:pt x="1" y="1146981"/>
                    <a:pt x="2475" y="1189536"/>
                    <a:pt x="7924" y="1231287"/>
                  </a:cubicBezTo>
                  <a:cubicBezTo>
                    <a:pt x="2473" y="1189523"/>
                    <a:pt x="0" y="1146974"/>
                    <a:pt x="0" y="1103847"/>
                  </a:cubicBezTo>
                  <a:cubicBezTo>
                    <a:pt x="0" y="494209"/>
                    <a:pt x="494209" y="0"/>
                    <a:pt x="1103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椭圆 163"/>
            <p:cNvSpPr/>
            <p:nvPr/>
          </p:nvSpPr>
          <p:spPr>
            <a:xfrm>
              <a:off x="2710237" y="2355728"/>
              <a:ext cx="2207690" cy="2207692"/>
            </a:xfrm>
            <a:custGeom>
              <a:avLst/>
              <a:gdLst/>
              <a:ahLst/>
              <a:cxnLst/>
              <a:rect l="l" t="t" r="r" b="b"/>
              <a:pathLst>
                <a:path w="2207690" h="2207692">
                  <a:moveTo>
                    <a:pt x="2195631" y="1258405"/>
                  </a:moveTo>
                  <a:cubicBezTo>
                    <a:pt x="2191595" y="1296645"/>
                    <a:pt x="2184315" y="1334081"/>
                    <a:pt x="2173913" y="1370472"/>
                  </a:cubicBezTo>
                  <a:close/>
                  <a:moveTo>
                    <a:pt x="2207690" y="1103924"/>
                  </a:moveTo>
                  <a:cubicBezTo>
                    <a:pt x="2207691" y="1147015"/>
                    <a:pt x="2205219" y="1189529"/>
                    <a:pt x="2199774" y="1231259"/>
                  </a:cubicBezTo>
                  <a:close/>
                  <a:moveTo>
                    <a:pt x="815432" y="39382"/>
                  </a:moveTo>
                  <a:cubicBezTo>
                    <a:pt x="792913" y="124550"/>
                    <a:pt x="781644" y="213975"/>
                    <a:pt x="781644" y="306031"/>
                  </a:cubicBezTo>
                  <a:cubicBezTo>
                    <a:pt x="781644" y="915669"/>
                    <a:pt x="1275853" y="1409878"/>
                    <a:pt x="1885491" y="1409878"/>
                  </a:cubicBezTo>
                  <a:cubicBezTo>
                    <a:pt x="1985397" y="1409878"/>
                    <a:pt x="2082202" y="1396606"/>
                    <a:pt x="2173907" y="1370494"/>
                  </a:cubicBezTo>
                  <a:cubicBezTo>
                    <a:pt x="2055810" y="1851467"/>
                    <a:pt x="1621429" y="2207692"/>
                    <a:pt x="1103847" y="2207692"/>
                  </a:cubicBezTo>
                  <a:cubicBezTo>
                    <a:pt x="494209" y="2207692"/>
                    <a:pt x="0" y="1713483"/>
                    <a:pt x="0" y="1103845"/>
                  </a:cubicBezTo>
                  <a:cubicBezTo>
                    <a:pt x="0" y="594112"/>
                    <a:pt x="345503" y="165076"/>
                    <a:pt x="815432" y="39382"/>
                  </a:cubicBezTo>
                  <a:close/>
                  <a:moveTo>
                    <a:pt x="937859" y="13805"/>
                  </a:moveTo>
                  <a:lnTo>
                    <a:pt x="815433" y="39382"/>
                  </a:lnTo>
                  <a:cubicBezTo>
                    <a:pt x="855095" y="27337"/>
                    <a:pt x="895991" y="18718"/>
                    <a:pt x="937859" y="13805"/>
                  </a:cubicBezTo>
                  <a:close/>
                  <a:moveTo>
                    <a:pt x="1103792" y="1"/>
                  </a:moveTo>
                  <a:lnTo>
                    <a:pt x="968896" y="9068"/>
                  </a:lnTo>
                  <a:cubicBezTo>
                    <a:pt x="1013034" y="2780"/>
                    <a:pt x="1058088" y="0"/>
                    <a:pt x="1103792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0" name="椭圆 19"/>
          <p:cNvSpPr/>
          <p:nvPr/>
        </p:nvSpPr>
        <p:spPr>
          <a:xfrm>
            <a:off x="4702738" y="2678038"/>
            <a:ext cx="2064229" cy="206422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/>
            <a:endParaRPr lang="zh-CN" altLang="en-US" sz="2400" kern="0">
              <a:solidFill>
                <a:sysClr val="windowText" lastClr="000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727325" y="3383211"/>
            <a:ext cx="20514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en-US" altLang="zh-CN" sz="3600" b="1" kern="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WebAPP</a:t>
            </a:r>
            <a:endParaRPr lang="zh-CN" altLang="en-US" sz="3600" b="1" kern="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9744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自定义 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1991</TotalTime>
  <Words>497</Words>
  <Application>Microsoft Office PowerPoint</Application>
  <PresentationFormat>宽屏</PresentationFormat>
  <Paragraphs>134</Paragraphs>
  <Slides>21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宋体</vt:lpstr>
      <vt:lpstr>微软雅黑</vt:lpstr>
      <vt:lpstr>Arial</vt:lpstr>
      <vt:lpstr>Calibri</vt:lpstr>
      <vt:lpstr>Century Gothic</vt:lpstr>
      <vt:lpstr>Segoe UI Light</vt:lpstr>
      <vt:lpstr>Wingdings</vt:lpstr>
      <vt:lpstr>Office Theme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luminous</cp:lastModifiedBy>
  <cp:revision>219</cp:revision>
  <dcterms:created xsi:type="dcterms:W3CDTF">2015-08-18T02:51:41Z</dcterms:created>
  <dcterms:modified xsi:type="dcterms:W3CDTF">2017-06-23T08:06:15Z</dcterms:modified>
  <cp:category/>
</cp:coreProperties>
</file>

<file path=docProps/thumbnail.jpeg>
</file>